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83" r:id="rId15"/>
    <p:sldId id="285" r:id="rId16"/>
    <p:sldId id="286" r:id="rId17"/>
    <p:sldId id="284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8" r:id="rId28"/>
    <p:sldId id="299" r:id="rId29"/>
    <p:sldId id="300" r:id="rId30"/>
    <p:sldId id="281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47D3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2656" y="-96"/>
      </p:cViewPr>
      <p:guideLst>
        <p:guide orient="horz" pos="2905"/>
        <p:guide pos="12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C26ECFA9-7C3F-0149-922F-2ED8565664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8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228600" y="3810000"/>
            <a:ext cx="8689975" cy="1058863"/>
          </a:xfrm>
          <a:prstGeom prst="rect">
            <a:avLst/>
          </a:prstGeom>
          <a:solidFill>
            <a:srgbClr val="F47D3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200"/>
          </a:p>
        </p:txBody>
      </p:sp>
      <p:pic>
        <p:nvPicPr>
          <p:cNvPr id="5" name="Picture 18" descr="stripes_white"/>
          <p:cNvPicPr>
            <a:picLocks noChangeAspect="1" noChangeArrowheads="1"/>
          </p:cNvPicPr>
          <p:nvPr userDrawn="1"/>
        </p:nvPicPr>
        <p:blipFill>
          <a:blip r:embed="rId2" cstate="email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810000"/>
            <a:ext cx="8688388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5"/>
          <p:cNvSpPr>
            <a:spLocks noChangeShapeType="1"/>
          </p:cNvSpPr>
          <p:nvPr userDrawn="1"/>
        </p:nvSpPr>
        <p:spPr bwMode="auto">
          <a:xfrm flipH="1">
            <a:off x="2017713" y="3810000"/>
            <a:ext cx="1587" cy="12192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5"/>
          <p:cNvSpPr>
            <a:spLocks noChangeArrowheads="1"/>
          </p:cNvSpPr>
          <p:nvPr userDrawn="1"/>
        </p:nvSpPr>
        <p:spPr bwMode="auto">
          <a:xfrm>
            <a:off x="2076450" y="6172200"/>
            <a:ext cx="35512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700" b="1" dirty="0" smtClean="0"/>
              <a:t>ZANMI LASANTE</a:t>
            </a:r>
            <a:endParaRPr lang="en-US" sz="700" b="1" baseline="30000" dirty="0">
              <a:solidFill>
                <a:srgbClr val="000000"/>
              </a:solidFill>
            </a:endParaRPr>
          </a:p>
        </p:txBody>
      </p:sp>
      <p:pic>
        <p:nvPicPr>
          <p:cNvPr id="8" name="Picture 27" descr="PIH LOGO_K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163" y="5903913"/>
            <a:ext cx="3444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71688" y="3873500"/>
            <a:ext cx="6400800" cy="874713"/>
          </a:xfrm>
        </p:spPr>
        <p:txBody>
          <a:bodyPr anchor="b"/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9625" y="4897438"/>
            <a:ext cx="4549775" cy="284162"/>
          </a:xfrm>
        </p:spPr>
        <p:txBody>
          <a:bodyPr/>
          <a:lstStyle>
            <a:lvl1pPr marL="0" indent="0">
              <a:buFontTx/>
              <a:buNone/>
              <a:defRPr sz="1800">
                <a:solidFill>
                  <a:srgbClr val="F47D3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3886200"/>
            <a:ext cx="1600200" cy="8382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39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457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F76CB-ABA0-3D48-ABCF-B46ADDEF7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2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30117-CA6B-CA45-B936-B067E51B9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402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247DF-AF3F-2442-9DD3-3FE0761BFF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704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46255-A392-FE40-8A58-524DA4E85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12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7013"/>
            <a:ext cx="2057400" cy="5632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7013"/>
            <a:ext cx="6019800" cy="5632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38E44C-1007-3741-A87F-D50BDD309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73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066799"/>
            <a:ext cx="5486400" cy="49530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09600" y="228600"/>
            <a:ext cx="77724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3709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3810000" cy="566738"/>
          </a:xfrm>
          <a:ln>
            <a:noFill/>
          </a:ln>
        </p:spPr>
        <p:txBody>
          <a:bodyPr anchor="t" anchorCtr="0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33399" y="1524000"/>
            <a:ext cx="3830127" cy="281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724400" y="1524000"/>
            <a:ext cx="3846512" cy="28314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228600"/>
            <a:ext cx="79248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724400" y="4495800"/>
            <a:ext cx="3810000" cy="5334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2529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191000"/>
            <a:ext cx="2667000" cy="381000"/>
          </a:xfrm>
          <a:ln>
            <a:noFill/>
          </a:ln>
        </p:spPr>
        <p:txBody>
          <a:bodyPr anchor="t" anchorCtr="0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2057401"/>
            <a:ext cx="2691439" cy="1981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3200400" y="2057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6019800" y="2057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57200" y="228600"/>
            <a:ext cx="82296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200400" y="4191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019800" y="4191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260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048000"/>
            <a:ext cx="2667000" cy="381000"/>
          </a:xfrm>
          <a:ln>
            <a:noFill/>
          </a:ln>
        </p:spPr>
        <p:txBody>
          <a:bodyPr anchor="b"/>
          <a:lstStyle>
            <a:lvl1pPr algn="ctr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914400"/>
            <a:ext cx="2691439" cy="19811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0"/>
          </p:nvPr>
        </p:nvSpPr>
        <p:spPr>
          <a:xfrm>
            <a:off x="4953000" y="9144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1"/>
          </p:nvPr>
        </p:nvSpPr>
        <p:spPr>
          <a:xfrm>
            <a:off x="1524000" y="36576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/>
          </p:nvPr>
        </p:nvSpPr>
        <p:spPr>
          <a:xfrm>
            <a:off x="4953000" y="3657600"/>
            <a:ext cx="2691441" cy="1981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457200" y="228600"/>
            <a:ext cx="8229600" cy="457200"/>
          </a:xfrm>
        </p:spPr>
        <p:txBody>
          <a:bodyPr/>
          <a:lstStyle>
            <a:lvl1pPr marL="0" indent="0" algn="ctr">
              <a:buFontTx/>
              <a:buNone/>
              <a:defRPr b="1" i="0"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953000" y="30480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4953000" y="57912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1524000" y="5791200"/>
            <a:ext cx="2667000" cy="381000"/>
          </a:xfrm>
        </p:spPr>
        <p:txBody>
          <a:bodyPr/>
          <a:lstStyle>
            <a:lvl1pPr marL="0" indent="0" algn="ctr">
              <a:buFontTx/>
              <a:buNone/>
              <a:defRPr sz="1400" b="1" i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38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497A5-2CFC-6D48-8205-2614A630C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24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91848-34CA-3C4C-B3C2-26BE38B8DE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63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8863"/>
            <a:ext cx="38100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9600" y="1066800"/>
            <a:ext cx="3733800" cy="4800600"/>
          </a:xfrm>
        </p:spPr>
        <p:txBody>
          <a:bodyPr/>
          <a:lstStyle/>
          <a:p>
            <a:r>
              <a:rPr lang="en-US" smtClean="0"/>
              <a:t>Drag picture to placeholder or click icon to add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63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05BE7-9B52-E34B-9BAF-5FA687875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529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emf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chw_ppt_tinted_header_box"/>
          <p:cNvPicPr>
            <a:picLocks noChangeAspect="1" noChangeArrowheads="1"/>
          </p:cNvPicPr>
          <p:nvPr/>
        </p:nvPicPr>
        <p:blipFill>
          <a:blip r:embed="rId17" cstate="email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228600"/>
            <a:ext cx="8688387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686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8" name="Line 49"/>
          <p:cNvSpPr>
            <a:spLocks noChangeShapeType="1"/>
          </p:cNvSpPr>
          <p:nvPr/>
        </p:nvSpPr>
        <p:spPr bwMode="auto">
          <a:xfrm flipH="1">
            <a:off x="228600" y="695325"/>
            <a:ext cx="8686800" cy="0"/>
          </a:xfrm>
          <a:prstGeom prst="line">
            <a:avLst/>
          </a:prstGeom>
          <a:noFill/>
          <a:ln w="12700">
            <a:solidFill>
              <a:srgbClr val="F47D3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7013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58863"/>
            <a:ext cx="77724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F47D3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F47D30"/>
        </a:buClr>
        <a:buChar char="•"/>
        <a:defRPr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emf"/><Relationship Id="rId3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5" Type="http://schemas.openxmlformats.org/officeDocument/2006/relationships/image" Target="../media/image35.emf"/><Relationship Id="rId6" Type="http://schemas.openxmlformats.org/officeDocument/2006/relationships/image" Target="../media/image36.emf"/><Relationship Id="rId7" Type="http://schemas.openxmlformats.org/officeDocument/2006/relationships/image" Target="../media/image3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7.emf"/><Relationship Id="rId6" Type="http://schemas.openxmlformats.org/officeDocument/2006/relationships/image" Target="../media/image48.emf"/><Relationship Id="rId7" Type="http://schemas.openxmlformats.org/officeDocument/2006/relationships/image" Target="../media/image4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2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emf"/><Relationship Id="rId3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emf"/><Relationship Id="rId5" Type="http://schemas.openxmlformats.org/officeDocument/2006/relationships/image" Target="../media/image6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emf"/><Relationship Id="rId3" Type="http://schemas.openxmlformats.org/officeDocument/2006/relationships/image" Target="../media/image66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emf"/><Relationship Id="rId3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1.emf"/><Relationship Id="rId3" Type="http://schemas.openxmlformats.org/officeDocument/2006/relationships/image" Target="../media/image7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5.emf"/><Relationship Id="rId3" Type="http://schemas.openxmlformats.org/officeDocument/2006/relationships/image" Target="../media/image7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4" Type="http://schemas.openxmlformats.org/officeDocument/2006/relationships/image" Target="../media/image82.emf"/><Relationship Id="rId5" Type="http://schemas.openxmlformats.org/officeDocument/2006/relationships/image" Target="../media/image8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emf"/><Relationship Id="rId3" Type="http://schemas.openxmlformats.org/officeDocument/2006/relationships/image" Target="../media/image9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emf"/><Relationship Id="rId3" Type="http://schemas.openxmlformats.org/officeDocument/2006/relationships/image" Target="../media/image22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0" y="228600"/>
            <a:ext cx="8686800" cy="3589216"/>
          </a:xfrm>
          <a:prstGeom prst="round2SameRect">
            <a:avLst>
              <a:gd name="adj1" fmla="val 5687"/>
              <a:gd name="adj2" fmla="val 0"/>
            </a:avLst>
          </a:prstGeom>
        </p:spPr>
      </p:pic>
      <p:pic>
        <p:nvPicPr>
          <p:cNvPr id="6" name="Picture 4" descr="chw_ppt_cover_fram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995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Kolera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079625" y="4897438"/>
            <a:ext cx="5921375" cy="28416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FÒMASYON AJAN KOMINOTE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04800" y="4191000"/>
            <a:ext cx="1600200" cy="533400"/>
          </a:xfrm>
        </p:spPr>
        <p:txBody>
          <a:bodyPr anchor="b" anchorCtr="0"/>
          <a:lstStyle/>
          <a:p>
            <a:r>
              <a:rPr lang="en-US" dirty="0" smtClean="0"/>
              <a:t>KREYOL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33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Bouyi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a </a:t>
            </a:r>
            <a:r>
              <a:rPr lang="en-US" dirty="0" err="1"/>
              <a:t>pou</a:t>
            </a:r>
            <a:r>
              <a:rPr lang="en-US" dirty="0"/>
              <a:t> w </a:t>
            </a:r>
            <a:r>
              <a:rPr lang="en-US" dirty="0" err="1"/>
              <a:t>tretre</a:t>
            </a:r>
            <a:r>
              <a:rPr lang="en-US" dirty="0"/>
              <a:t> l </a:t>
            </a:r>
          </a:p>
        </p:txBody>
      </p:sp>
      <p:pic>
        <p:nvPicPr>
          <p:cNvPr id="18" name="Picture Placeholder 17" descr="Cholera_Slide10_treat water boiling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4249" r="-44249"/>
          <a:stretch>
            <a:fillRect/>
          </a:stretch>
        </p:blipFill>
        <p:spPr/>
      </p:pic>
      <p:pic>
        <p:nvPicPr>
          <p:cNvPr id="19" name="Picture Placeholder 18" descr="Cholera_Slide10_Bleach or water treatment product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900" r="-55900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Trèman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Trete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a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  <a:r>
              <a:rPr lang="en-US" dirty="0" err="1"/>
              <a:t>javèl</a:t>
            </a:r>
            <a:r>
              <a:rPr lang="en-US" dirty="0"/>
              <a:t> </a:t>
            </a:r>
            <a:r>
              <a:rPr lang="en-US" dirty="0" err="1"/>
              <a:t>oubyen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pwodwi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trete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3744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Cholera_Slide11_Wash Hand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162" b="-3162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Men k </a:t>
            </a:r>
            <a:r>
              <a:rPr lang="en-US" dirty="0" err="1"/>
              <a:t>ap</a:t>
            </a:r>
            <a:r>
              <a:rPr lang="en-US" dirty="0"/>
              <a:t> lave </a:t>
            </a:r>
          </a:p>
        </p:txBody>
      </p:sp>
    </p:spTree>
    <p:extLst>
      <p:ext uri="{BB962C8B-B14F-4D97-AF65-F5344CB8AC3E}">
        <p14:creationId xmlns:p14="http://schemas.microsoft.com/office/powerpoint/2010/main" val="2154871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04800" y="4114800"/>
            <a:ext cx="2667000" cy="381000"/>
          </a:xfrm>
        </p:spPr>
        <p:txBody>
          <a:bodyPr/>
          <a:lstStyle/>
          <a:p>
            <a:r>
              <a:rPr lang="en-US" dirty="0"/>
              <a:t>Lave men </a:t>
            </a:r>
          </a:p>
        </p:txBody>
      </p:sp>
      <p:pic>
        <p:nvPicPr>
          <p:cNvPr id="23" name="Picture Placeholder 22" descr="Cholera_Slide12_wash hand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74" r="-7674"/>
          <a:stretch>
            <a:fillRect/>
          </a:stretch>
        </p:blipFill>
        <p:spPr>
          <a:xfrm>
            <a:off x="457200" y="2057400"/>
            <a:ext cx="2691439" cy="1981199"/>
          </a:xfrm>
        </p:spPr>
      </p:pic>
      <p:pic>
        <p:nvPicPr>
          <p:cNvPr id="24" name="Picture Placeholder 23" descr="Cholera_Slide12_before eating feeding child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021" b="-21021"/>
          <a:stretch>
            <a:fillRect/>
          </a:stretch>
        </p:blipFill>
        <p:spPr>
          <a:xfrm>
            <a:off x="4495800" y="1219200"/>
            <a:ext cx="2691441" cy="1981200"/>
          </a:xfrm>
        </p:spPr>
      </p:pic>
      <p:pic>
        <p:nvPicPr>
          <p:cNvPr id="25" name="Picture Placeholder 24" descr="Cholera_Slide12_before preparing food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7" b="-567"/>
          <a:stretch>
            <a:fillRect/>
          </a:stretch>
        </p:blipFill>
        <p:spPr>
          <a:xfrm>
            <a:off x="3276600" y="3810000"/>
            <a:ext cx="2514600" cy="1851025"/>
          </a:xfrm>
        </p:spPr>
      </p:pic>
      <p:pic>
        <p:nvPicPr>
          <p:cNvPr id="26" name="Picture Placeholder 25" descr="Cholera_Slide12_before after handling babies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03" r="-10103"/>
          <a:stretch>
            <a:fillRect/>
          </a:stretch>
        </p:blipFill>
        <p:spPr>
          <a:xfrm>
            <a:off x="6019800" y="3657600"/>
            <a:ext cx="2691441" cy="19812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Ki </a:t>
            </a:r>
            <a:r>
              <a:rPr lang="en-US" dirty="0" err="1"/>
              <a:t>lè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w lave men w 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4343400" y="3124200"/>
            <a:ext cx="3048000" cy="381000"/>
          </a:xfrm>
        </p:spPr>
        <p:txBody>
          <a:bodyPr/>
          <a:lstStyle/>
          <a:p>
            <a:r>
              <a:rPr lang="en-US" sz="1200" dirty="0" err="1"/>
              <a:t>Anvan</a:t>
            </a:r>
            <a:r>
              <a:rPr lang="en-US" sz="1200" dirty="0"/>
              <a:t> w </a:t>
            </a:r>
            <a:r>
              <a:rPr lang="en-US" sz="1200" dirty="0" err="1"/>
              <a:t>manje</a:t>
            </a:r>
            <a:r>
              <a:rPr lang="en-US" sz="1200" dirty="0"/>
              <a:t> </a:t>
            </a:r>
            <a:r>
              <a:rPr lang="en-US" sz="1200" dirty="0" err="1"/>
              <a:t>oubyen</a:t>
            </a:r>
            <a:r>
              <a:rPr lang="en-US" sz="1200" dirty="0"/>
              <a:t> bay 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/>
              <a:t>timoun</a:t>
            </a:r>
            <a:r>
              <a:rPr lang="en-US" sz="1200" dirty="0" smtClean="0"/>
              <a:t> </a:t>
            </a:r>
            <a:r>
              <a:rPr lang="en-US" sz="1200" dirty="0" err="1"/>
              <a:t>manje</a:t>
            </a:r>
            <a:r>
              <a:rPr lang="en-US" sz="1200" dirty="0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5"/>
          </p:nvPr>
        </p:nvSpPr>
        <p:spPr>
          <a:xfrm>
            <a:off x="5791200" y="5791200"/>
            <a:ext cx="3048000" cy="381000"/>
          </a:xfrm>
        </p:spPr>
        <p:txBody>
          <a:bodyPr/>
          <a:lstStyle/>
          <a:p>
            <a:r>
              <a:rPr lang="en-US" sz="1200" dirty="0" err="1"/>
              <a:t>Anvan</a:t>
            </a:r>
            <a:r>
              <a:rPr lang="en-US" sz="1200" dirty="0"/>
              <a:t> </a:t>
            </a:r>
            <a:r>
              <a:rPr lang="en-US" sz="1200" dirty="0" err="1"/>
              <a:t>ak</a:t>
            </a:r>
            <a:r>
              <a:rPr lang="en-US" sz="1200" dirty="0"/>
              <a:t> </a:t>
            </a:r>
            <a:r>
              <a:rPr lang="en-US" sz="1200" dirty="0" err="1"/>
              <a:t>apre</a:t>
            </a:r>
            <a:r>
              <a:rPr lang="en-US" sz="1200" dirty="0"/>
              <a:t> </a:t>
            </a:r>
            <a:r>
              <a:rPr lang="en-US" sz="1200" dirty="0" err="1"/>
              <a:t>ou</a:t>
            </a:r>
            <a:r>
              <a:rPr lang="en-US" sz="1200" dirty="0"/>
              <a:t> fin </a:t>
            </a:r>
            <a:r>
              <a:rPr lang="en-US" sz="1200" dirty="0" err="1"/>
              <a:t>manyen</a:t>
            </a:r>
            <a:r>
              <a:rPr lang="en-US" sz="1200" dirty="0"/>
              <a:t> </a:t>
            </a:r>
            <a:r>
              <a:rPr lang="en-US" sz="1200" dirty="0" err="1"/>
              <a:t>timoun</a:t>
            </a:r>
            <a:r>
              <a:rPr lang="en-US" sz="1200" dirty="0"/>
              <a:t> 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/>
          </p:nvPr>
        </p:nvSpPr>
        <p:spPr>
          <a:xfrm>
            <a:off x="3200400" y="5791200"/>
            <a:ext cx="2667000" cy="381000"/>
          </a:xfrm>
        </p:spPr>
        <p:txBody>
          <a:bodyPr/>
          <a:lstStyle/>
          <a:p>
            <a:r>
              <a:rPr lang="en-US" sz="1200" dirty="0" err="1"/>
              <a:t>Anvan</a:t>
            </a:r>
            <a:r>
              <a:rPr lang="en-US" sz="1200" dirty="0"/>
              <a:t> w </a:t>
            </a:r>
            <a:r>
              <a:rPr lang="en-US" sz="1200" dirty="0" err="1"/>
              <a:t>fè</a:t>
            </a:r>
            <a:r>
              <a:rPr lang="en-US" sz="1200" dirty="0"/>
              <a:t> </a:t>
            </a:r>
            <a:r>
              <a:rPr lang="en-US" sz="1200" dirty="0" err="1"/>
              <a:t>manje</a:t>
            </a:r>
            <a:r>
              <a:rPr lang="en-US" sz="1200" dirty="0"/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3276600" y="3124200"/>
            <a:ext cx="457200" cy="0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6858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0" y="4114800"/>
            <a:ext cx="2667000" cy="381000"/>
          </a:xfrm>
        </p:spPr>
        <p:txBody>
          <a:bodyPr/>
          <a:lstStyle/>
          <a:p>
            <a:r>
              <a:rPr lang="en-US" dirty="0"/>
              <a:t>Lave men </a:t>
            </a:r>
          </a:p>
        </p:txBody>
      </p:sp>
      <p:pic>
        <p:nvPicPr>
          <p:cNvPr id="11" name="Picture Placeholder 10" descr="Cholera_Slide13_wash hand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74" r="-7674"/>
          <a:stretch>
            <a:fillRect/>
          </a:stretch>
        </p:blipFill>
        <p:spPr>
          <a:xfrm>
            <a:off x="6400800" y="2362200"/>
            <a:ext cx="2286000" cy="1682751"/>
          </a:xfrm>
        </p:spPr>
      </p:pic>
      <p:pic>
        <p:nvPicPr>
          <p:cNvPr id="12" name="Picture Placeholder 11" descr="Cholera_Slide13_after using bathroom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17" r="-29117"/>
          <a:stretch>
            <a:fillRect/>
          </a:stretch>
        </p:blipFill>
        <p:spPr>
          <a:xfrm>
            <a:off x="685800" y="838200"/>
            <a:ext cx="2070339" cy="1524000"/>
          </a:xfrm>
        </p:spPr>
      </p:pic>
      <p:pic>
        <p:nvPicPr>
          <p:cNvPr id="13" name="Picture Placeholder 12" descr="Cholera_Slide13_after caring for someone with cholera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04" r="-29904"/>
          <a:stretch>
            <a:fillRect/>
          </a:stretch>
        </p:blipFill>
        <p:spPr>
          <a:xfrm>
            <a:off x="685800" y="4114800"/>
            <a:ext cx="2362200" cy="1738842"/>
          </a:xfrm>
        </p:spPr>
      </p:pic>
      <p:pic>
        <p:nvPicPr>
          <p:cNvPr id="14" name="Picture Placeholder 13" descr="Cholera_Slide13_after community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3" r="-24203"/>
          <a:stretch>
            <a:fillRect/>
          </a:stretch>
        </p:blipFill>
        <p:spPr>
          <a:xfrm>
            <a:off x="3276600" y="1295400"/>
            <a:ext cx="2209800" cy="162665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Ki </a:t>
            </a:r>
            <a:r>
              <a:rPr lang="en-US" dirty="0" err="1"/>
              <a:t>lè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w lave men w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04800" y="2362200"/>
            <a:ext cx="3048000" cy="359229"/>
          </a:xfrm>
        </p:spPr>
        <p:txBody>
          <a:bodyPr/>
          <a:lstStyle/>
          <a:p>
            <a:r>
              <a:rPr lang="en-US" sz="1200" dirty="0" err="1"/>
              <a:t>Lè</a:t>
            </a:r>
            <a:r>
              <a:rPr lang="en-US" sz="1200" dirty="0"/>
              <a:t> w sot nan </a:t>
            </a:r>
            <a:r>
              <a:rPr lang="en-US" sz="1200" dirty="0" err="1"/>
              <a:t>douch</a:t>
            </a:r>
            <a:r>
              <a:rPr lang="en-US" sz="1200" dirty="0"/>
              <a:t> </a:t>
            </a:r>
            <a:r>
              <a:rPr lang="en-US" sz="1200" dirty="0" err="1"/>
              <a:t>oubyen</a:t>
            </a:r>
            <a:r>
              <a:rPr lang="en-US" sz="1200" dirty="0"/>
              <a:t> nan </a:t>
            </a:r>
            <a:r>
              <a:rPr lang="en-US" sz="1200" dirty="0" err="1"/>
              <a:t>twalèt</a:t>
            </a:r>
            <a:r>
              <a:rPr lang="en-US" sz="1200" dirty="0"/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048000" y="2971800"/>
            <a:ext cx="3124200" cy="381000"/>
          </a:xfrm>
        </p:spPr>
        <p:txBody>
          <a:bodyPr/>
          <a:lstStyle/>
          <a:p>
            <a:r>
              <a:rPr lang="en-US" sz="1200" dirty="0" err="1"/>
              <a:t>Lè</a:t>
            </a:r>
            <a:r>
              <a:rPr lang="en-US" sz="1200" dirty="0"/>
              <a:t> w sot </a:t>
            </a:r>
            <a:r>
              <a:rPr lang="en-US" sz="1200" dirty="0" err="1"/>
              <a:t>deyò</a:t>
            </a:r>
            <a:r>
              <a:rPr lang="en-US" sz="1200" dirty="0"/>
              <a:t> </a:t>
            </a:r>
            <a:r>
              <a:rPr lang="en-US" sz="1200" dirty="0" err="1"/>
              <a:t>epi</a:t>
            </a:r>
            <a:r>
              <a:rPr lang="en-US" sz="1200" dirty="0"/>
              <a:t> w </a:t>
            </a:r>
            <a:r>
              <a:rPr lang="en-US" sz="1200" dirty="0" err="1"/>
              <a:t>rantre</a:t>
            </a:r>
            <a:r>
              <a:rPr lang="en-US" sz="1200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33400" y="5867400"/>
            <a:ext cx="2667000" cy="381000"/>
          </a:xfrm>
        </p:spPr>
        <p:txBody>
          <a:bodyPr/>
          <a:lstStyle/>
          <a:p>
            <a:r>
              <a:rPr lang="en-US" sz="1200" dirty="0" err="1"/>
              <a:t>Lè</a:t>
            </a:r>
            <a:r>
              <a:rPr lang="en-US" sz="1200" dirty="0"/>
              <a:t> w fin </a:t>
            </a:r>
            <a:r>
              <a:rPr lang="en-US" sz="1200" dirty="0" err="1"/>
              <a:t>manyen</a:t>
            </a:r>
            <a:r>
              <a:rPr lang="en-US" sz="1200" dirty="0"/>
              <a:t> </a:t>
            </a:r>
            <a:r>
              <a:rPr lang="en-US" sz="1200" dirty="0" err="1"/>
              <a:t>oswa</a:t>
            </a:r>
            <a:r>
              <a:rPr lang="en-US" sz="1200" dirty="0"/>
              <a:t> </a:t>
            </a:r>
            <a:r>
              <a:rPr lang="en-US" sz="1200" dirty="0" err="1"/>
              <a:t>pran</a:t>
            </a:r>
            <a:r>
              <a:rPr lang="en-US" sz="1200" dirty="0"/>
              <a:t> </a:t>
            </a:r>
            <a:r>
              <a:rPr lang="en-US" sz="1200" dirty="0" err="1"/>
              <a:t>swen</a:t>
            </a:r>
            <a:r>
              <a:rPr lang="en-US" sz="1200" dirty="0"/>
              <a:t> yon </a:t>
            </a:r>
            <a:r>
              <a:rPr lang="en-US" sz="1200" dirty="0" err="1"/>
              <a:t>moun</a:t>
            </a:r>
            <a:r>
              <a:rPr lang="en-US" sz="1200" dirty="0"/>
              <a:t> </a:t>
            </a:r>
            <a:r>
              <a:rPr lang="en-US" sz="1200" dirty="0" err="1"/>
              <a:t>ki</a:t>
            </a:r>
            <a:r>
              <a:rPr lang="en-US" sz="1200" dirty="0"/>
              <a:t> </a:t>
            </a:r>
            <a:r>
              <a:rPr lang="en-US" sz="1200" dirty="0" err="1"/>
              <a:t>malad</a:t>
            </a:r>
            <a:r>
              <a:rPr lang="en-US" sz="1200" dirty="0"/>
              <a:t> </a:t>
            </a:r>
          </a:p>
        </p:txBody>
      </p:sp>
      <p:pic>
        <p:nvPicPr>
          <p:cNvPr id="15" name="Picture Placeholder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0600" y="2819400"/>
            <a:ext cx="1676399" cy="97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6" name="Text Placeholder 8"/>
          <p:cNvSpPr txBox="1">
            <a:spLocks/>
          </p:cNvSpPr>
          <p:nvPr/>
        </p:nvSpPr>
        <p:spPr bwMode="auto">
          <a:xfrm>
            <a:off x="304800" y="38100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 err="1"/>
              <a:t>Lè</a:t>
            </a:r>
            <a:r>
              <a:rPr lang="en-US" sz="1200" dirty="0"/>
              <a:t> w sot </a:t>
            </a:r>
            <a:r>
              <a:rPr lang="en-US" sz="1200" dirty="0" err="1"/>
              <a:t>kenbe</a:t>
            </a:r>
            <a:r>
              <a:rPr lang="en-US" sz="1200" dirty="0"/>
              <a:t> </a:t>
            </a:r>
            <a:r>
              <a:rPr lang="en-US" sz="1200" dirty="0" err="1"/>
              <a:t>lajan</a:t>
            </a:r>
            <a:r>
              <a:rPr lang="en-US" sz="1200" dirty="0"/>
              <a:t> </a:t>
            </a:r>
            <a:r>
              <a:rPr lang="en-US" sz="1200" dirty="0" err="1"/>
              <a:t>oubyen</a:t>
            </a:r>
            <a:r>
              <a:rPr lang="en-US" sz="1200" dirty="0"/>
              <a:t> </a:t>
            </a:r>
            <a:r>
              <a:rPr lang="en-US" sz="1200" dirty="0" err="1"/>
              <a:t>telefòn</a:t>
            </a:r>
            <a:r>
              <a:rPr lang="en-US" sz="1200" dirty="0"/>
              <a:t> </a:t>
            </a:r>
          </a:p>
        </p:txBody>
      </p:sp>
      <p:pic>
        <p:nvPicPr>
          <p:cNvPr id="17" name="Picture Placeholder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962400" y="3657600"/>
            <a:ext cx="1066800" cy="18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8" name="Text Placeholder 8"/>
          <p:cNvSpPr txBox="1">
            <a:spLocks/>
          </p:cNvSpPr>
          <p:nvPr/>
        </p:nvSpPr>
        <p:spPr bwMode="auto">
          <a:xfrm>
            <a:off x="3124200" y="5715000"/>
            <a:ext cx="3124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1200" dirty="0" err="1"/>
              <a:t>Apre</a:t>
            </a:r>
            <a:r>
              <a:rPr lang="en-US" sz="1200" dirty="0"/>
              <a:t> w fin </a:t>
            </a:r>
            <a:r>
              <a:rPr lang="en-US" sz="1200" dirty="0" err="1"/>
              <a:t>touche</a:t>
            </a:r>
            <a:r>
              <a:rPr lang="en-US" sz="1200" dirty="0"/>
              <a:t> yon </a:t>
            </a:r>
            <a:r>
              <a:rPr lang="en-US" sz="1200" dirty="0" err="1"/>
              <a:t>moun</a:t>
            </a:r>
            <a:r>
              <a:rPr lang="en-US" sz="1200" dirty="0"/>
              <a:t> </a:t>
            </a:r>
            <a:r>
              <a:rPr lang="en-US" sz="1200" dirty="0" err="1"/>
              <a:t>ki</a:t>
            </a:r>
            <a:r>
              <a:rPr lang="en-US" sz="1200" dirty="0"/>
              <a:t> gen </a:t>
            </a:r>
            <a:r>
              <a:rPr lang="en-US" sz="1200" dirty="0" err="1"/>
              <a:t>dyare</a:t>
            </a:r>
            <a:r>
              <a:rPr lang="en-US" sz="1200" dirty="0"/>
              <a:t> </a:t>
            </a:r>
            <a:r>
              <a:rPr lang="en-US" sz="1200" dirty="0" err="1"/>
              <a:t>ak</a:t>
            </a:r>
            <a:r>
              <a:rPr lang="en-US" sz="1200" dirty="0"/>
              <a:t> </a:t>
            </a:r>
            <a:r>
              <a:rPr lang="en-US" sz="1200" dirty="0" err="1"/>
              <a:t>vomisman</a:t>
            </a:r>
            <a:r>
              <a:rPr lang="en-US" sz="1200" dirty="0"/>
              <a:t>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5867400" y="3581400"/>
            <a:ext cx="457200" cy="0"/>
          </a:xfrm>
          <a:prstGeom prst="straightConnector1">
            <a:avLst/>
          </a:prstGeom>
          <a:ln>
            <a:headEnd type="none" w="med" len="med"/>
            <a:tailEnd type="arrow"/>
          </a:ln>
          <a:effectLst/>
          <a:ex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3339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2667000" cy="381000"/>
          </a:xfrm>
        </p:spPr>
        <p:txBody>
          <a:bodyPr/>
          <a:lstStyle/>
          <a:p>
            <a:r>
              <a:rPr lang="en-US" dirty="0" err="1"/>
              <a:t>Mouye</a:t>
            </a:r>
            <a:r>
              <a:rPr lang="en-US" dirty="0"/>
              <a:t> men w </a:t>
            </a:r>
            <a:r>
              <a:rPr lang="en-US" dirty="0" err="1"/>
              <a:t>epi</a:t>
            </a:r>
            <a:r>
              <a:rPr lang="en-US" dirty="0"/>
              <a:t> </a:t>
            </a:r>
            <a:r>
              <a:rPr lang="en-US" dirty="0" err="1"/>
              <a:t>pase</a:t>
            </a:r>
            <a:r>
              <a:rPr lang="en-US" dirty="0"/>
              <a:t> </a:t>
            </a:r>
            <a:r>
              <a:rPr lang="en-US" dirty="0" err="1"/>
              <a:t>savon</a:t>
            </a:r>
            <a:r>
              <a:rPr lang="en-US" dirty="0"/>
              <a:t> </a:t>
            </a:r>
          </a:p>
        </p:txBody>
      </p:sp>
      <p:pic>
        <p:nvPicPr>
          <p:cNvPr id="16" name="Picture Placeholder 15" descr="Cholera_Slide14_wet hands apply soap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117" r="-72117"/>
          <a:stretch>
            <a:fillRect/>
          </a:stretch>
        </p:blipFill>
        <p:spPr>
          <a:xfrm>
            <a:off x="381000" y="914400"/>
            <a:ext cx="2690813" cy="1981200"/>
          </a:xfrm>
        </p:spPr>
      </p:pic>
      <p:pic>
        <p:nvPicPr>
          <p:cNvPr id="17" name="Picture Placeholder 16" descr="Cholera_Slide14_scrub fingers under nail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536" r="-20536"/>
          <a:stretch>
            <a:fillRect/>
          </a:stretch>
        </p:blipFill>
        <p:spPr>
          <a:xfrm>
            <a:off x="3200400" y="914400"/>
            <a:ext cx="2690813" cy="1981200"/>
          </a:xfrm>
        </p:spPr>
      </p:pic>
      <p:pic>
        <p:nvPicPr>
          <p:cNvPr id="19" name="Picture Placeholder 18" descr="Cholera_Slide14_rub palms together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2991" r="-62991"/>
          <a:stretch>
            <a:fillRect/>
          </a:stretch>
        </p:blipFill>
        <p:spPr>
          <a:xfrm>
            <a:off x="381000" y="3657600"/>
            <a:ext cx="2690813" cy="1981200"/>
          </a:xfrm>
        </p:spPr>
      </p:pic>
      <p:pic>
        <p:nvPicPr>
          <p:cNvPr id="20" name="Picture Placeholder 19" descr="Cholera_Slide14_rinse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155" r="-35155"/>
          <a:stretch>
            <a:fillRect/>
          </a:stretch>
        </p:blipFill>
        <p:spPr>
          <a:xfrm>
            <a:off x="3200400" y="3657600"/>
            <a:ext cx="2690813" cy="1981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6 </a:t>
            </a:r>
            <a:r>
              <a:rPr lang="en-US" dirty="0" err="1"/>
              <a:t>etap</a:t>
            </a:r>
            <a:r>
              <a:rPr lang="en-US" dirty="0"/>
              <a:t> </a:t>
            </a:r>
            <a:r>
              <a:rPr lang="en-US" dirty="0" err="1"/>
              <a:t>sou</a:t>
            </a:r>
            <a:r>
              <a:rPr lang="en-US" dirty="0"/>
              <a:t> </a:t>
            </a:r>
            <a:r>
              <a:rPr lang="en-US" dirty="0" err="1"/>
              <a:t>jan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w lave men w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3124200"/>
            <a:ext cx="2971800" cy="381000"/>
          </a:xfrm>
        </p:spPr>
        <p:txBody>
          <a:bodyPr/>
          <a:lstStyle/>
          <a:p>
            <a:r>
              <a:rPr lang="en-US" dirty="0" err="1"/>
              <a:t>Fwote</a:t>
            </a:r>
            <a:r>
              <a:rPr lang="en-US" dirty="0"/>
              <a:t> men w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anba</a:t>
            </a:r>
            <a:r>
              <a:rPr lang="en-US" dirty="0"/>
              <a:t> </a:t>
            </a:r>
            <a:r>
              <a:rPr lang="en-US" dirty="0" err="1"/>
              <a:t>zong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00400" y="5791200"/>
            <a:ext cx="2667000" cy="38100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Rense</a:t>
            </a:r>
            <a:r>
              <a:rPr lang="en-US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81000" y="5791200"/>
            <a:ext cx="2667000" cy="381000"/>
          </a:xfrm>
        </p:spPr>
        <p:txBody>
          <a:bodyPr/>
          <a:lstStyle/>
          <a:p>
            <a:r>
              <a:rPr lang="en-US" dirty="0" err="1"/>
              <a:t>Fwote</a:t>
            </a:r>
            <a:r>
              <a:rPr lang="en-US" dirty="0"/>
              <a:t> </a:t>
            </a:r>
            <a:r>
              <a:rPr lang="en-US" dirty="0" err="1"/>
              <a:t>toulède</a:t>
            </a:r>
            <a:r>
              <a:rPr lang="en-US" dirty="0"/>
              <a:t> plat men w </a:t>
            </a:r>
            <a:r>
              <a:rPr lang="en-US" dirty="0" err="1"/>
              <a:t>ansanm</a:t>
            </a:r>
            <a:r>
              <a:rPr lang="en-US" dirty="0"/>
              <a:t> </a:t>
            </a: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5943600" y="57912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Seche</a:t>
            </a:r>
            <a:r>
              <a:rPr lang="en-US" dirty="0"/>
              <a:t> l </a:t>
            </a:r>
            <a:r>
              <a:rPr lang="en-US" dirty="0" err="1"/>
              <a:t>byen</a:t>
            </a:r>
            <a:r>
              <a:rPr lang="en-US" dirty="0"/>
              <a:t> </a:t>
            </a:r>
            <a:r>
              <a:rPr lang="en-US" dirty="0" err="1"/>
              <a:t>seche</a:t>
            </a:r>
            <a:r>
              <a:rPr lang="en-US" dirty="0"/>
              <a:t> </a:t>
            </a:r>
          </a:p>
        </p:txBody>
      </p:sp>
      <p:sp>
        <p:nvSpPr>
          <p:cNvPr id="14" name="Text Placeholder 7"/>
          <p:cNvSpPr txBox="1">
            <a:spLocks/>
          </p:cNvSpPr>
          <p:nvPr/>
        </p:nvSpPr>
        <p:spPr bwMode="auto">
          <a:xfrm>
            <a:off x="6096000" y="31242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/>
              <a:t>Fwote</a:t>
            </a:r>
            <a:r>
              <a:rPr lang="en-US" dirty="0"/>
              <a:t> do men w </a:t>
            </a:r>
          </a:p>
        </p:txBody>
      </p:sp>
      <p:pic>
        <p:nvPicPr>
          <p:cNvPr id="18" name="Picture Placeholder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18152" y="914400"/>
            <a:ext cx="114170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1" name="Picture Placeholder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943600" y="3725740"/>
            <a:ext cx="2690813" cy="18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1813132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0"/>
            <a:ext cx="2667000" cy="381000"/>
          </a:xfrm>
        </p:spPr>
        <p:txBody>
          <a:bodyPr/>
          <a:lstStyle/>
          <a:p>
            <a:r>
              <a:rPr lang="en-US" dirty="0" err="1"/>
              <a:t>PuR</a:t>
            </a:r>
            <a:r>
              <a:rPr lang="en-US" dirty="0"/>
              <a:t>® 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1892" y="914400"/>
            <a:ext cx="1749028" cy="1981200"/>
          </a:xfrm>
        </p:spPr>
      </p:pic>
      <p:pic>
        <p:nvPicPr>
          <p:cNvPr id="17" name="Picture Placeholder 16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0525" y="914401"/>
            <a:ext cx="1050563" cy="1981198"/>
          </a:xfrm>
        </p:spPr>
      </p:pic>
      <p:pic>
        <p:nvPicPr>
          <p:cNvPr id="19" name="Picture Placeholder 18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69" y="3657601"/>
            <a:ext cx="1319075" cy="1981198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158" y="3657600"/>
            <a:ext cx="821297" cy="1981200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 smtClean="0"/>
              <a:t>PuR</a:t>
            </a:r>
            <a:r>
              <a:rPr lang="en-US" dirty="0" smtClean="0"/>
              <a:t>®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3124200" y="3124200"/>
            <a:ext cx="2971800" cy="381000"/>
          </a:xfrm>
        </p:spPr>
        <p:txBody>
          <a:bodyPr/>
          <a:lstStyle/>
          <a:p>
            <a:r>
              <a:rPr lang="en-US" dirty="0"/>
              <a:t>10 Lit </a:t>
            </a:r>
            <a:r>
              <a:rPr lang="en-US" dirty="0" err="1"/>
              <a:t>dlo</a:t>
            </a:r>
            <a:r>
              <a:rPr lang="en-US" dirty="0"/>
              <a:t> + 1 </a:t>
            </a:r>
            <a:r>
              <a:rPr lang="en-US" dirty="0" err="1"/>
              <a:t>sachè</a:t>
            </a:r>
            <a:r>
              <a:rPr lang="en-US" dirty="0"/>
              <a:t> </a:t>
            </a:r>
            <a:r>
              <a:rPr lang="en-US" dirty="0" err="1"/>
              <a:t>PurR</a:t>
            </a:r>
            <a:r>
              <a:rPr lang="en-US" dirty="0"/>
              <a:t>®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200400" y="5791200"/>
            <a:ext cx="2667000" cy="381000"/>
          </a:xfrm>
        </p:spPr>
        <p:txBody>
          <a:bodyPr/>
          <a:lstStyle/>
          <a:p>
            <a:r>
              <a:rPr lang="en-US" dirty="0" err="1"/>
              <a:t>koule</a:t>
            </a:r>
            <a:r>
              <a:rPr lang="en-US" dirty="0"/>
              <a:t> l nan yon rad </a:t>
            </a:r>
            <a:r>
              <a:rPr lang="en-US" dirty="0" err="1"/>
              <a:t>pwòp</a:t>
            </a:r>
            <a:r>
              <a:rPr lang="en-US" dirty="0"/>
              <a:t> </a:t>
            </a:r>
            <a:r>
              <a:rPr lang="en-US" dirty="0" err="1"/>
              <a:t>epi</a:t>
            </a:r>
            <a:r>
              <a:rPr lang="en-US" dirty="0"/>
              <a:t> </a:t>
            </a:r>
            <a:r>
              <a:rPr lang="en-US" dirty="0" err="1"/>
              <a:t>kouvri</a:t>
            </a:r>
            <a:r>
              <a:rPr lang="en-US" dirty="0"/>
              <a:t> l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81000" y="5791200"/>
            <a:ext cx="2667000" cy="381000"/>
          </a:xfrm>
        </p:spPr>
        <p:txBody>
          <a:bodyPr/>
          <a:lstStyle/>
          <a:p>
            <a:r>
              <a:rPr lang="en-US" dirty="0"/>
              <a:t>Kite </a:t>
            </a:r>
            <a:r>
              <a:rPr lang="en-US" dirty="0" err="1"/>
              <a:t>dlo</a:t>
            </a:r>
            <a:r>
              <a:rPr lang="en-US" dirty="0"/>
              <a:t> a </a:t>
            </a:r>
            <a:r>
              <a:rPr lang="en-US" dirty="0" err="1"/>
              <a:t>poze</a:t>
            </a:r>
            <a:r>
              <a:rPr lang="en-US" dirty="0"/>
              <a:t> </a:t>
            </a:r>
            <a:r>
              <a:rPr lang="en-US" dirty="0" err="1"/>
              <a:t>pandan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 </a:t>
            </a:r>
            <a:r>
              <a:rPr lang="en-US" dirty="0" err="1"/>
              <a:t>minit</a:t>
            </a:r>
            <a:r>
              <a:rPr lang="en-US" dirty="0"/>
              <a:t> </a:t>
            </a:r>
          </a:p>
        </p:txBody>
      </p:sp>
      <p:sp>
        <p:nvSpPr>
          <p:cNvPr id="11" name="Text Placeholder 8"/>
          <p:cNvSpPr txBox="1">
            <a:spLocks/>
          </p:cNvSpPr>
          <p:nvPr/>
        </p:nvSpPr>
        <p:spPr bwMode="auto">
          <a:xfrm>
            <a:off x="6248400" y="57912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Ret </a:t>
            </a:r>
            <a:r>
              <a:rPr lang="en-US" dirty="0" err="1"/>
              <a:t>tann</a:t>
            </a:r>
            <a:r>
              <a:rPr lang="en-US" dirty="0"/>
              <a:t> 20 </a:t>
            </a:r>
            <a:r>
              <a:rPr lang="en-US" dirty="0" err="1"/>
              <a:t>minit</a:t>
            </a:r>
            <a:r>
              <a:rPr lang="en-US" dirty="0"/>
              <a:t> </a:t>
            </a:r>
          </a:p>
        </p:txBody>
      </p:sp>
      <p:sp>
        <p:nvSpPr>
          <p:cNvPr id="14" name="Text Placeholder 7"/>
          <p:cNvSpPr txBox="1">
            <a:spLocks/>
          </p:cNvSpPr>
          <p:nvPr/>
        </p:nvSpPr>
        <p:spPr bwMode="auto">
          <a:xfrm>
            <a:off x="6096000" y="3124200"/>
            <a:ext cx="2667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FontTx/>
              <a:buNone/>
              <a:defRPr sz="1400" b="1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47D30"/>
              </a:buClr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 err="1" smtClean="0"/>
              <a:t>Vire</a:t>
            </a:r>
            <a:r>
              <a:rPr lang="en-US" dirty="0" smtClean="0"/>
              <a:t> </a:t>
            </a:r>
            <a:r>
              <a:rPr lang="en-US" dirty="0"/>
              <a:t>l </a:t>
            </a:r>
            <a:r>
              <a:rPr lang="en-US" dirty="0" err="1"/>
              <a:t>pandan</a:t>
            </a:r>
            <a:r>
              <a:rPr lang="en-US" dirty="0"/>
              <a:t> 5 </a:t>
            </a:r>
            <a:r>
              <a:rPr lang="en-US" dirty="0" err="1"/>
              <a:t>minit</a:t>
            </a:r>
            <a:r>
              <a:rPr lang="en-US" dirty="0"/>
              <a:t> </a:t>
            </a:r>
          </a:p>
        </p:txBody>
      </p:sp>
      <p:pic>
        <p:nvPicPr>
          <p:cNvPr id="18" name="Picture Placeholder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05600" y="914400"/>
            <a:ext cx="1600199" cy="2063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1" name="Picture Placeholder 1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33169" y="3725740"/>
            <a:ext cx="1511675" cy="1844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780051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Akwatab</a:t>
            </a:r>
            <a:r>
              <a:rPr lang="en-US" dirty="0"/>
              <a:t>® 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387" r="-39387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703" y="2057400"/>
            <a:ext cx="796834" cy="1981200"/>
          </a:xfrm>
        </p:spPr>
      </p:pic>
      <p:pic>
        <p:nvPicPr>
          <p:cNvPr id="20" name="Picture Placeholder 19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271" r="-35271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Akwatab</a:t>
            </a:r>
            <a:r>
              <a:rPr lang="en-US" dirty="0"/>
              <a:t>®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1 </a:t>
            </a:r>
            <a:r>
              <a:rPr lang="en-US" dirty="0" err="1"/>
              <a:t>Akwatab</a:t>
            </a:r>
            <a:r>
              <a:rPr lang="en-US" dirty="0"/>
              <a:t>® + </a:t>
            </a:r>
            <a:r>
              <a:rPr lang="en-US" dirty="0" err="1" smtClean="0"/>
              <a:t>dlo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791200" y="4191000"/>
            <a:ext cx="2667000" cy="381000"/>
          </a:xfrm>
        </p:spPr>
        <p:txBody>
          <a:bodyPr/>
          <a:lstStyle/>
          <a:p>
            <a:r>
              <a:rPr lang="en-US" dirty="0"/>
              <a:t>Ret </a:t>
            </a:r>
            <a:r>
              <a:rPr lang="en-US" dirty="0" err="1"/>
              <a:t>tann</a:t>
            </a:r>
            <a:r>
              <a:rPr lang="en-US" dirty="0"/>
              <a:t> 30 </a:t>
            </a:r>
            <a:r>
              <a:rPr lang="en-US" dirty="0" err="1"/>
              <a:t>minit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80679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Klowòks</a:t>
            </a:r>
            <a:endParaRPr lang="en-US" dirty="0"/>
          </a:p>
        </p:txBody>
      </p:sp>
      <p:pic>
        <p:nvPicPr>
          <p:cNvPr id="22" name="Picture Placeholder 21" descr="Cholera_Slide17_Bleach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2402" r="-152402"/>
          <a:stretch>
            <a:fillRect/>
          </a:stretch>
        </p:blipFill>
        <p:spPr/>
      </p:pic>
      <p:pic>
        <p:nvPicPr>
          <p:cNvPr id="23" name="Picture Placeholder 22" descr="Cholera_Slide17_5 drops bleach 1 gallon water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700" r="-36700"/>
          <a:stretch>
            <a:fillRect/>
          </a:stretch>
        </p:blipFill>
        <p:spPr>
          <a:xfrm>
            <a:off x="2895600" y="2057400"/>
            <a:ext cx="2691441" cy="1981200"/>
          </a:xfrm>
        </p:spPr>
      </p:pic>
      <p:pic>
        <p:nvPicPr>
          <p:cNvPr id="24" name="Picture Placeholder 23" descr="Cholera_Slide16_wait 30 minutes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271" r="-35271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Klowòks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5 gout </a:t>
            </a:r>
            <a:r>
              <a:rPr lang="en-US" dirty="0" err="1" smtClean="0"/>
              <a:t>Klowòks</a:t>
            </a:r>
            <a:r>
              <a:rPr lang="en-US" dirty="0" smtClean="0"/>
              <a:t> + </a:t>
            </a:r>
            <a:r>
              <a:rPr lang="en-US" dirty="0"/>
              <a:t>1 </a:t>
            </a:r>
            <a:r>
              <a:rPr lang="en-US" dirty="0" err="1"/>
              <a:t>galon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4"/>
          </p:nvPr>
        </p:nvSpPr>
        <p:spPr>
          <a:xfrm>
            <a:off x="5791200" y="4191000"/>
            <a:ext cx="2667000" cy="381000"/>
          </a:xfrm>
        </p:spPr>
        <p:txBody>
          <a:bodyPr/>
          <a:lstStyle/>
          <a:p>
            <a:r>
              <a:rPr lang="en-US" dirty="0"/>
              <a:t>Ret </a:t>
            </a:r>
            <a:r>
              <a:rPr lang="en-US" dirty="0" err="1"/>
              <a:t>tann</a:t>
            </a:r>
            <a:r>
              <a:rPr lang="en-US" dirty="0"/>
              <a:t> 30 </a:t>
            </a:r>
            <a:r>
              <a:rPr lang="en-US" dirty="0" err="1"/>
              <a:t>minit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149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Itilize</a:t>
            </a:r>
            <a:r>
              <a:rPr lang="en-US" dirty="0"/>
              <a:t> </a:t>
            </a:r>
            <a:r>
              <a:rPr lang="en-US" dirty="0" err="1"/>
              <a:t>veso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an </a:t>
            </a:r>
            <a:r>
              <a:rPr lang="en-US" dirty="0" err="1"/>
              <a:t>sekirite</a:t>
            </a:r>
            <a:r>
              <a:rPr lang="en-US" dirty="0"/>
              <a:t> </a:t>
            </a:r>
          </a:p>
        </p:txBody>
      </p:sp>
      <p:pic>
        <p:nvPicPr>
          <p:cNvPr id="14" name="Picture Placeholder 13" descr="Cholera_Slide18_use safe container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745" r="-87745"/>
          <a:stretch>
            <a:fillRect/>
          </a:stretch>
        </p:blipFill>
        <p:spPr/>
      </p:pic>
      <p:pic>
        <p:nvPicPr>
          <p:cNvPr id="15" name="Picture Placeholder 14" descr="Cholera_Slide18_wash container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467" r="-36467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Byen</a:t>
            </a:r>
            <a:r>
              <a:rPr lang="en-US" dirty="0"/>
              <a:t> </a:t>
            </a:r>
            <a:r>
              <a:rPr lang="en-US" dirty="0" err="1"/>
              <a:t>konsève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  <a:r>
              <a:rPr lang="en-US" dirty="0" err="1"/>
              <a:t>trete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Lave </a:t>
            </a:r>
            <a:r>
              <a:rPr lang="en-US" dirty="0" err="1"/>
              <a:t>veso</a:t>
            </a:r>
            <a:r>
              <a:rPr lang="en-US" dirty="0"/>
              <a:t> a </a:t>
            </a:r>
          </a:p>
        </p:txBody>
      </p:sp>
    </p:spTree>
    <p:extLst>
      <p:ext uri="{BB962C8B-B14F-4D97-AF65-F5344CB8AC3E}">
        <p14:creationId xmlns:p14="http://schemas.microsoft.com/office/powerpoint/2010/main" val="12282373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Lè</a:t>
            </a:r>
            <a:r>
              <a:rPr lang="en-US" dirty="0"/>
              <a:t> w fin  </a:t>
            </a:r>
            <a:r>
              <a:rPr lang="en-US" dirty="0" err="1"/>
              <a:t>netwaye</a:t>
            </a:r>
            <a:r>
              <a:rPr lang="en-US" dirty="0"/>
              <a:t>  </a:t>
            </a:r>
            <a:r>
              <a:rPr lang="en-US" dirty="0" err="1"/>
              <a:t>daypè</a:t>
            </a:r>
            <a:r>
              <a:rPr lang="en-US" dirty="0"/>
              <a:t> </a:t>
            </a:r>
          </a:p>
        </p:txBody>
      </p:sp>
      <p:pic>
        <p:nvPicPr>
          <p:cNvPr id="15" name="Picture Placeholder 14" descr="Cholera_Slide12_before after handling babie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03" r="-10103"/>
          <a:stretch>
            <a:fillRect/>
          </a:stretch>
        </p:blipFill>
        <p:spPr/>
      </p:pic>
      <p:pic>
        <p:nvPicPr>
          <p:cNvPr id="16" name="Picture Placeholder 15" descr="Cholera_Slide19_after cleaning home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9" b="-5149"/>
          <a:stretch>
            <a:fillRect/>
          </a:stretch>
        </p:blipFill>
        <p:spPr/>
      </p:pic>
      <p:pic>
        <p:nvPicPr>
          <p:cNvPr id="17" name="Picture Placeholder 16" descr="Cholera_Slide19_before preparing food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7" b="-567"/>
          <a:stretch>
            <a:fillRect/>
          </a:stretch>
        </p:blipFill>
        <p:spPr/>
      </p:pic>
      <p:pic>
        <p:nvPicPr>
          <p:cNvPr id="18" name="Picture Placeholder 17" descr="Cholera_Slide19_after disposing waste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44" r="-30444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Prevwa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nan </a:t>
            </a:r>
            <a:r>
              <a:rPr lang="en-US" dirty="0" err="1"/>
              <a:t>kay</a:t>
            </a:r>
            <a:r>
              <a:rPr lang="en-US" dirty="0"/>
              <a:t> la: </a:t>
            </a:r>
            <a:r>
              <a:rPr lang="en-US" b="0" dirty="0" smtClean="0"/>
              <a:t>Lave </a:t>
            </a:r>
            <a:r>
              <a:rPr lang="en-US" b="0" dirty="0"/>
              <a:t>men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Lè</a:t>
            </a:r>
            <a:r>
              <a:rPr lang="en-US" dirty="0"/>
              <a:t> w fin  </a:t>
            </a:r>
            <a:r>
              <a:rPr lang="en-US" dirty="0" err="1"/>
              <a:t>netwaye</a:t>
            </a:r>
            <a:r>
              <a:rPr lang="en-US" dirty="0"/>
              <a:t>  </a:t>
            </a:r>
            <a:r>
              <a:rPr lang="en-US" dirty="0" err="1"/>
              <a:t>kay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Lè</a:t>
            </a:r>
            <a:r>
              <a:rPr lang="en-US" dirty="0"/>
              <a:t> w sot </a:t>
            </a:r>
            <a:r>
              <a:rPr lang="en-US" dirty="0" err="1"/>
              <a:t>jete</a:t>
            </a:r>
            <a:r>
              <a:rPr lang="en-US" dirty="0"/>
              <a:t> </a:t>
            </a:r>
            <a:r>
              <a:rPr lang="en-US" dirty="0" err="1"/>
              <a:t>fatra</a:t>
            </a:r>
            <a:r>
              <a:rPr lang="en-US" dirty="0"/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Anvan</a:t>
            </a:r>
            <a:r>
              <a:rPr lang="en-US" dirty="0"/>
              <a:t> w </a:t>
            </a:r>
            <a:r>
              <a:rPr lang="en-US" dirty="0" err="1"/>
              <a:t>manyen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oubyen</a:t>
            </a:r>
            <a:r>
              <a:rPr lang="en-US" dirty="0"/>
              <a:t> </a:t>
            </a:r>
            <a:r>
              <a:rPr lang="en-US" dirty="0" err="1"/>
              <a:t>fè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6765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2288" y="1329334"/>
            <a:ext cx="5486400" cy="4427930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Kisa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a ye? </a:t>
            </a:r>
          </a:p>
        </p:txBody>
      </p:sp>
    </p:spTree>
    <p:extLst>
      <p:ext uri="{BB962C8B-B14F-4D97-AF65-F5344CB8AC3E}">
        <p14:creationId xmlns:p14="http://schemas.microsoft.com/office/powerpoint/2010/main" val="1353348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Byen</a:t>
            </a:r>
            <a:r>
              <a:rPr lang="en-US" dirty="0"/>
              <a:t> </a:t>
            </a:r>
            <a:r>
              <a:rPr lang="en-US" dirty="0" err="1"/>
              <a:t>kwit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a </a:t>
            </a:r>
          </a:p>
        </p:txBody>
      </p:sp>
      <p:pic>
        <p:nvPicPr>
          <p:cNvPr id="11" name="Picture Placeholder 10" descr="Cholera_Slide20_cook food well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4215" r="-34215"/>
          <a:stretch>
            <a:fillRect/>
          </a:stretch>
        </p:blipFill>
        <p:spPr/>
      </p:pic>
      <p:pic>
        <p:nvPicPr>
          <p:cNvPr id="12" name="Picture Placeholder 11" descr="Cholera_Slide20_cook seafood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12" b="-3012"/>
          <a:stretch>
            <a:fillRect/>
          </a:stretch>
        </p:blipFill>
        <p:spPr/>
      </p:pic>
      <p:pic>
        <p:nvPicPr>
          <p:cNvPr id="13" name="Picture Placeholder 12" descr="Cholera_Slide20_wash and peel fruits vegetables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7" b="-567"/>
          <a:stretch>
            <a:fillRect/>
          </a:stretch>
        </p:blipFill>
        <p:spPr/>
      </p:pic>
      <p:pic>
        <p:nvPicPr>
          <p:cNvPr id="14" name="Picture Placeholder 13" descr="Cholera_Slide20_store food covered containers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58" r="-11358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Prevwa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nan </a:t>
            </a:r>
            <a:r>
              <a:rPr lang="en-US" dirty="0" err="1"/>
              <a:t>kay</a:t>
            </a:r>
            <a:r>
              <a:rPr lang="en-US" dirty="0"/>
              <a:t> la: </a:t>
            </a:r>
            <a:r>
              <a:rPr lang="en-US" b="0" dirty="0" err="1" smtClean="0"/>
              <a:t>Ijyèn</a:t>
            </a:r>
            <a:r>
              <a:rPr lang="en-US" b="0" dirty="0" smtClean="0"/>
              <a:t> </a:t>
            </a:r>
            <a:r>
              <a:rPr lang="en-US" b="0" dirty="0" err="1"/>
              <a:t>manje</a:t>
            </a:r>
            <a:r>
              <a:rPr lang="en-US" b="0" dirty="0"/>
              <a:t> </a:t>
            </a:r>
            <a:r>
              <a:rPr lang="en-US" b="0" dirty="0" err="1"/>
              <a:t>yo</a:t>
            </a:r>
            <a:r>
              <a:rPr lang="en-US" b="0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Byen</a:t>
            </a:r>
            <a:r>
              <a:rPr lang="en-US" dirty="0"/>
              <a:t> </a:t>
            </a:r>
            <a:r>
              <a:rPr lang="en-US" dirty="0" err="1"/>
              <a:t>kwit</a:t>
            </a:r>
            <a:r>
              <a:rPr lang="en-US" dirty="0"/>
              <a:t> </a:t>
            </a:r>
            <a:r>
              <a:rPr lang="en-US" dirty="0" err="1"/>
              <a:t>bèt</a:t>
            </a:r>
            <a:r>
              <a:rPr lang="en-US" dirty="0"/>
              <a:t> </a:t>
            </a:r>
            <a:r>
              <a:rPr lang="en-US" dirty="0" err="1"/>
              <a:t>lanmè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Mete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nan </a:t>
            </a:r>
            <a:r>
              <a:rPr lang="en-US" dirty="0" err="1"/>
              <a:t>veso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ki</a:t>
            </a:r>
            <a:r>
              <a:rPr lang="en-US" dirty="0" smtClean="0"/>
              <a:t> </a:t>
            </a:r>
            <a:r>
              <a:rPr lang="en-US" dirty="0" err="1"/>
              <a:t>kouvri</a:t>
            </a:r>
            <a:r>
              <a:rPr lang="en-US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Lave </a:t>
            </a:r>
            <a:r>
              <a:rPr lang="en-US" dirty="0" err="1"/>
              <a:t>epi</a:t>
            </a:r>
            <a:r>
              <a:rPr lang="en-US" dirty="0"/>
              <a:t> kale </a:t>
            </a:r>
            <a:r>
              <a:rPr lang="en-US" dirty="0" err="1"/>
              <a:t>legim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7005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Lave </a:t>
            </a:r>
            <a:r>
              <a:rPr lang="en-US" dirty="0" err="1"/>
              <a:t>asyèt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  <a:r>
              <a:rPr lang="en-US" dirty="0" err="1"/>
              <a:t>javèl</a:t>
            </a:r>
            <a:r>
              <a:rPr lang="en-US" dirty="0"/>
              <a:t> </a:t>
            </a:r>
            <a:r>
              <a:rPr lang="en-US" dirty="0" err="1"/>
              <a:t>oubyen</a:t>
            </a:r>
            <a:r>
              <a:rPr lang="en-US" dirty="0"/>
              <a:t> </a:t>
            </a:r>
            <a:r>
              <a:rPr lang="en-US" dirty="0" err="1"/>
              <a:t>savon</a:t>
            </a:r>
            <a:r>
              <a:rPr lang="en-US" dirty="0"/>
              <a:t> </a:t>
            </a:r>
          </a:p>
        </p:txBody>
      </p:sp>
      <p:pic>
        <p:nvPicPr>
          <p:cNvPr id="16" name="Picture Placeholder 15" descr="Cholera_Slide21_clean dishes bleach soap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387" r="-7387"/>
          <a:stretch>
            <a:fillRect/>
          </a:stretch>
        </p:blipFill>
        <p:spPr/>
      </p:pic>
      <p:pic>
        <p:nvPicPr>
          <p:cNvPr id="17" name="Picture Placeholder 16" descr="Cholera_Slide21_clean cooking area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149" b="-5149"/>
          <a:stretch>
            <a:fillRect/>
          </a:stretch>
        </p:blipFill>
        <p:spPr/>
      </p:pic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Prevwa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nan </a:t>
            </a:r>
            <a:r>
              <a:rPr lang="en-US" dirty="0" err="1"/>
              <a:t>kay</a:t>
            </a:r>
            <a:r>
              <a:rPr lang="en-US" dirty="0"/>
              <a:t> la: </a:t>
            </a:r>
            <a:r>
              <a:rPr lang="en-US" b="0" dirty="0" err="1" smtClean="0"/>
              <a:t>Netwayaj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Netwaye</a:t>
            </a:r>
            <a:r>
              <a:rPr lang="en-US" dirty="0"/>
              <a:t> </a:t>
            </a:r>
            <a:r>
              <a:rPr lang="en-US" dirty="0" err="1"/>
              <a:t>kote</a:t>
            </a:r>
            <a:r>
              <a:rPr lang="en-US" dirty="0"/>
              <a:t> </a:t>
            </a:r>
            <a:r>
              <a:rPr lang="en-US" dirty="0" err="1"/>
              <a:t>ou</a:t>
            </a:r>
            <a:r>
              <a:rPr lang="en-US" dirty="0"/>
              <a:t> </a:t>
            </a:r>
            <a:r>
              <a:rPr lang="en-US" dirty="0" err="1"/>
              <a:t>fè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a </a:t>
            </a:r>
          </a:p>
        </p:txBody>
      </p:sp>
    </p:spTree>
    <p:extLst>
      <p:ext uri="{BB962C8B-B14F-4D97-AF65-F5344CB8AC3E}">
        <p14:creationId xmlns:p14="http://schemas.microsoft.com/office/powerpoint/2010/main" val="1868215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Jete</a:t>
            </a:r>
            <a:r>
              <a:rPr lang="en-US" dirty="0"/>
              <a:t> </a:t>
            </a:r>
            <a:r>
              <a:rPr lang="en-US" dirty="0" err="1"/>
              <a:t>poupou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vomisman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 nan </a:t>
            </a:r>
            <a:r>
              <a:rPr lang="en-US" dirty="0" err="1"/>
              <a:t>latrin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Cholera_Slide19_after disposing waste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444" r="-30444"/>
          <a:stretch>
            <a:fillRect/>
          </a:stretch>
        </p:blipFill>
        <p:spPr/>
      </p:pic>
      <p:pic>
        <p:nvPicPr>
          <p:cNvPr id="8" name="Picture Placeholder 7" descr="Cholera_Slide22_clean latrines bucket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763" r="-37763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Prevwa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nan </a:t>
            </a:r>
            <a:r>
              <a:rPr lang="en-US" dirty="0" err="1"/>
              <a:t>kay</a:t>
            </a:r>
            <a:r>
              <a:rPr lang="en-US" dirty="0"/>
              <a:t> la:</a:t>
            </a:r>
            <a:r>
              <a:rPr lang="en-US" b="0" dirty="0"/>
              <a:t> </a:t>
            </a:r>
            <a:r>
              <a:rPr lang="en-US" b="0" dirty="0" err="1"/>
              <a:t>Lè</a:t>
            </a:r>
            <a:r>
              <a:rPr lang="en-US" b="0" dirty="0"/>
              <a:t> w </a:t>
            </a:r>
            <a:r>
              <a:rPr lang="en-US" b="0" dirty="0" err="1"/>
              <a:t>ap</a:t>
            </a:r>
            <a:r>
              <a:rPr lang="en-US" b="0" dirty="0"/>
              <a:t> </a:t>
            </a:r>
            <a:r>
              <a:rPr lang="en-US" b="0" dirty="0" err="1"/>
              <a:t>jete</a:t>
            </a:r>
            <a:r>
              <a:rPr lang="en-US" b="0" dirty="0"/>
              <a:t> </a:t>
            </a:r>
            <a:r>
              <a:rPr lang="en-US" b="0" dirty="0" err="1"/>
              <a:t>fatra</a:t>
            </a:r>
            <a:r>
              <a:rPr lang="en-US" b="0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Netwaye</a:t>
            </a:r>
            <a:r>
              <a:rPr lang="en-US" dirty="0"/>
              <a:t> </a:t>
            </a:r>
            <a:r>
              <a:rPr lang="en-US" dirty="0" err="1"/>
              <a:t>latrin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Bokit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65832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Netwaye</a:t>
            </a:r>
            <a:r>
              <a:rPr lang="en-US" dirty="0"/>
              <a:t> rad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kabann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Cholera_Slide23_clean clothing bedding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2" r="-72"/>
          <a:stretch>
            <a:fillRect/>
          </a:stretch>
        </p:blipFill>
        <p:spPr/>
      </p:pic>
      <p:pic>
        <p:nvPicPr>
          <p:cNvPr id="8" name="Picture Placeholder 7" descr="Cholera_Slide23_dry clothing bedding sun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38" b="-883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Netwayaj</a:t>
            </a:r>
            <a:r>
              <a:rPr lang="en-US" dirty="0"/>
              <a:t> </a:t>
            </a:r>
            <a:r>
              <a:rPr lang="en-US" dirty="0" err="1"/>
              <a:t>lè</a:t>
            </a:r>
            <a:r>
              <a:rPr lang="en-US" dirty="0"/>
              <a:t> </a:t>
            </a:r>
            <a:r>
              <a:rPr lang="en-US" dirty="0" err="1"/>
              <a:t>moun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gen </a:t>
            </a:r>
            <a:r>
              <a:rPr lang="en-US" dirty="0" err="1"/>
              <a:t>kolera</a:t>
            </a:r>
            <a:r>
              <a:rPr lang="en-US" dirty="0"/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Mete rad </a:t>
            </a:r>
            <a:r>
              <a:rPr lang="en-US" dirty="0" err="1"/>
              <a:t>yo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kabann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nan </a:t>
            </a:r>
            <a:r>
              <a:rPr lang="en-US" dirty="0" err="1"/>
              <a:t>solèy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64221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Itilize</a:t>
            </a:r>
            <a:r>
              <a:rPr lang="en-US" dirty="0" smtClean="0"/>
              <a:t> </a:t>
            </a:r>
            <a:r>
              <a:rPr lang="en-US" dirty="0" err="1"/>
              <a:t>latrin</a:t>
            </a:r>
            <a:r>
              <a:rPr lang="en-US" dirty="0"/>
              <a:t> </a:t>
            </a:r>
          </a:p>
        </p:txBody>
      </p:sp>
      <p:pic>
        <p:nvPicPr>
          <p:cNvPr id="7" name="Picture Placeholder 6" descr="Cholera_Slide24_use latrine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17" r="-29117"/>
          <a:stretch>
            <a:fillRect/>
          </a:stretch>
        </p:blipFill>
        <p:spPr/>
      </p:pic>
      <p:pic>
        <p:nvPicPr>
          <p:cNvPr id="8" name="Picture Placeholder 7" descr="Cholera_Slide24_bury fece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758" r="-27758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Jete</a:t>
            </a:r>
            <a:r>
              <a:rPr lang="en-US" dirty="0"/>
              <a:t> </a:t>
            </a:r>
            <a:r>
              <a:rPr lang="en-US" dirty="0" err="1"/>
              <a:t>fatra</a:t>
            </a:r>
            <a:r>
              <a:rPr lang="en-US" dirty="0"/>
              <a:t> nan </a:t>
            </a:r>
            <a:r>
              <a:rPr lang="en-US" dirty="0" err="1"/>
              <a:t>kominote</a:t>
            </a:r>
            <a:r>
              <a:rPr lang="en-US" dirty="0"/>
              <a:t> a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Fouye</a:t>
            </a:r>
            <a:r>
              <a:rPr lang="en-US" dirty="0"/>
              <a:t> </a:t>
            </a:r>
            <a:r>
              <a:rPr lang="en-US" dirty="0" err="1"/>
              <a:t>twou</a:t>
            </a:r>
            <a:r>
              <a:rPr lang="en-US" dirty="0"/>
              <a:t> met </a:t>
            </a:r>
            <a:r>
              <a:rPr lang="en-US" dirty="0" err="1"/>
              <a:t>poupou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nan </a:t>
            </a:r>
            <a:r>
              <a:rPr lang="en-US" dirty="0" err="1"/>
              <a:t>distans</a:t>
            </a:r>
            <a:r>
              <a:rPr lang="en-US" dirty="0"/>
              <a:t> yon </a:t>
            </a:r>
            <a:r>
              <a:rPr lang="en-US" dirty="0" err="1"/>
              <a:t>mèt</a:t>
            </a:r>
            <a:r>
              <a:rPr lang="en-US" dirty="0"/>
              <a:t> </a:t>
            </a:r>
            <a:r>
              <a:rPr lang="en-US" dirty="0" err="1"/>
              <a:t>kote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gen </a:t>
            </a:r>
            <a:r>
              <a:rPr lang="en-US" dirty="0" err="1"/>
              <a:t>dlo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3849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Cholera_Slide25_after death from cholera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312" b="-8312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 err="1"/>
              <a:t>Lè</a:t>
            </a:r>
            <a:r>
              <a:rPr lang="fr-FR" dirty="0"/>
              <a:t> </a:t>
            </a:r>
            <a:r>
              <a:rPr lang="fr-FR" dirty="0" err="1"/>
              <a:t>yon</a:t>
            </a:r>
            <a:r>
              <a:rPr lang="fr-FR" dirty="0"/>
              <a:t> </a:t>
            </a:r>
            <a:r>
              <a:rPr lang="fr-FR" dirty="0" err="1"/>
              <a:t>moun</a:t>
            </a:r>
            <a:r>
              <a:rPr lang="fr-FR" dirty="0"/>
              <a:t> fin </a:t>
            </a:r>
            <a:r>
              <a:rPr lang="fr-FR" dirty="0" err="1"/>
              <a:t>mouri</a:t>
            </a:r>
            <a:r>
              <a:rPr lang="fr-FR" dirty="0"/>
              <a:t> </a:t>
            </a:r>
            <a:r>
              <a:rPr lang="fr-FR" dirty="0" err="1"/>
              <a:t>ak</a:t>
            </a:r>
            <a:r>
              <a:rPr lang="fr-FR" dirty="0"/>
              <a:t> </a:t>
            </a:r>
            <a:r>
              <a:rPr lang="fr-FR" dirty="0" err="1"/>
              <a:t>kolera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23945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Cholera_Slide26_funeral feast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950" r="-595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Antèman</a:t>
            </a:r>
            <a:r>
              <a:rPr lang="en-US" dirty="0"/>
              <a:t> an </a:t>
            </a:r>
          </a:p>
        </p:txBody>
      </p:sp>
    </p:spTree>
    <p:extLst>
      <p:ext uri="{BB962C8B-B14F-4D97-AF65-F5344CB8AC3E}">
        <p14:creationId xmlns:p14="http://schemas.microsoft.com/office/powerpoint/2010/main" val="720662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Sipòte</a:t>
            </a:r>
            <a:r>
              <a:rPr lang="en-US" dirty="0"/>
              <a:t> </a:t>
            </a:r>
            <a:r>
              <a:rPr lang="en-US" dirty="0" err="1"/>
              <a:t>moun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gen </a:t>
            </a:r>
            <a:r>
              <a:rPr lang="en-US" dirty="0" err="1"/>
              <a:t>kolera</a:t>
            </a:r>
            <a:r>
              <a:rPr lang="en-US" dirty="0"/>
              <a:t> </a:t>
            </a:r>
          </a:p>
        </p:txBody>
      </p:sp>
      <p:pic>
        <p:nvPicPr>
          <p:cNvPr id="9" name="Picture Placeholder 8" descr="Cholera_Slide29_support someone with cholera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922" r="-26922"/>
          <a:stretch>
            <a:fillRect/>
          </a:stretch>
        </p:blipFill>
        <p:spPr/>
      </p:pic>
      <p:pic>
        <p:nvPicPr>
          <p:cNvPr id="10" name="Picture Placeholder 9" descr="Cholera_Slide9_help someone to CTC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04" r="-29904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Kombat</a:t>
            </a:r>
            <a:r>
              <a:rPr lang="en-US" dirty="0"/>
              <a:t> </a:t>
            </a:r>
            <a:r>
              <a:rPr lang="en-US" dirty="0" err="1"/>
              <a:t>imilyasyon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mal </a:t>
            </a:r>
            <a:r>
              <a:rPr lang="en-US" dirty="0" err="1"/>
              <a:t>palan</a:t>
            </a:r>
            <a:r>
              <a:rPr lang="en-US" dirty="0"/>
              <a:t> </a:t>
            </a:r>
            <a:r>
              <a:rPr lang="en-US" dirty="0" err="1"/>
              <a:t>sou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Pran</a:t>
            </a:r>
            <a:r>
              <a:rPr lang="en-US" dirty="0"/>
              <a:t> </a:t>
            </a:r>
            <a:r>
              <a:rPr lang="en-US" dirty="0" err="1"/>
              <a:t>swen</a:t>
            </a:r>
            <a:r>
              <a:rPr lang="en-US" dirty="0"/>
              <a:t> </a:t>
            </a:r>
            <a:r>
              <a:rPr lang="en-US" dirty="0" err="1"/>
              <a:t>moun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gen </a:t>
            </a:r>
            <a:r>
              <a:rPr lang="en-US" dirty="0" err="1"/>
              <a:t>kolera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407483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Lave men </a:t>
            </a:r>
            <a:r>
              <a:rPr lang="en-US" dirty="0" err="1"/>
              <a:t>anvan</a:t>
            </a:r>
            <a:r>
              <a:rPr lang="en-US" dirty="0"/>
              <a:t> w </a:t>
            </a:r>
            <a:r>
              <a:rPr lang="en-US" dirty="0" err="1"/>
              <a:t>manje</a:t>
            </a:r>
            <a:r>
              <a:rPr lang="en-US" dirty="0"/>
              <a:t> </a:t>
            </a:r>
          </a:p>
        </p:txBody>
      </p:sp>
      <p:pic>
        <p:nvPicPr>
          <p:cNvPr id="16" name="Picture Placeholder 15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207598"/>
            <a:ext cx="2691439" cy="1394803"/>
          </a:xfrm>
        </p:spPr>
      </p:pic>
      <p:pic>
        <p:nvPicPr>
          <p:cNvPr id="17" name="Picture Placeholder 16" descr="Cholera_Slide5_Use Latrine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17" r="-29117"/>
          <a:stretch>
            <a:fillRect/>
          </a:stretch>
        </p:blipFill>
        <p:spPr/>
      </p:pic>
      <p:pic>
        <p:nvPicPr>
          <p:cNvPr id="18" name="Picture Placeholder 17" descr="Cholera_Slide12_before after handling babies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03" r="-10103"/>
          <a:stretch>
            <a:fillRect/>
          </a:stretch>
        </p:blipFill>
        <p:spPr/>
      </p:pic>
      <p:pic>
        <p:nvPicPr>
          <p:cNvPr id="19" name="Picture Placeholder 18" descr="Cholera_Slide13_after caring for someone with cholera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04" r="-29904"/>
          <a:stretch>
            <a:fillRect/>
          </a:stretch>
        </p:blipFill>
        <p:spPr/>
      </p:pic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Proteje</a:t>
            </a:r>
            <a:r>
              <a:rPr lang="en-US" dirty="0"/>
              <a:t> </a:t>
            </a:r>
            <a:r>
              <a:rPr lang="en-US" dirty="0" err="1"/>
              <a:t>lavi</a:t>
            </a:r>
            <a:r>
              <a:rPr lang="en-US" dirty="0"/>
              <a:t> w 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Lave men w </a:t>
            </a:r>
            <a:r>
              <a:rPr lang="en-US" dirty="0" err="1"/>
              <a:t>lè</a:t>
            </a:r>
            <a:r>
              <a:rPr lang="en-US" dirty="0"/>
              <a:t> w sot nan </a:t>
            </a:r>
            <a:r>
              <a:rPr lang="en-US" dirty="0" err="1"/>
              <a:t>douch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nan </a:t>
            </a:r>
            <a:r>
              <a:rPr lang="en-US" dirty="0" err="1"/>
              <a:t>twalèt</a:t>
            </a:r>
            <a:r>
              <a:rPr lang="en-US" dirty="0"/>
              <a:t> 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Lave men w </a:t>
            </a:r>
            <a:r>
              <a:rPr lang="en-US" dirty="0" err="1"/>
              <a:t>lè</a:t>
            </a:r>
            <a:r>
              <a:rPr lang="en-US" dirty="0"/>
              <a:t> w fin </a:t>
            </a:r>
            <a:r>
              <a:rPr lang="en-US" dirty="0" err="1"/>
              <a:t>pran</a:t>
            </a:r>
            <a:r>
              <a:rPr lang="en-US" dirty="0"/>
              <a:t> </a:t>
            </a:r>
            <a:r>
              <a:rPr lang="en-US" dirty="0" err="1"/>
              <a:t>swen</a:t>
            </a:r>
            <a:r>
              <a:rPr lang="en-US" dirty="0"/>
              <a:t> yon </a:t>
            </a:r>
            <a:r>
              <a:rPr lang="en-US" dirty="0" err="1"/>
              <a:t>moun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</a:t>
            </a:r>
            <a:r>
              <a:rPr lang="en-US" dirty="0" err="1"/>
              <a:t>malad</a:t>
            </a:r>
            <a:r>
              <a:rPr lang="en-US" dirty="0"/>
              <a:t>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Lave men </a:t>
            </a:r>
            <a:r>
              <a:rPr lang="en-US" dirty="0" err="1"/>
              <a:t>anvan</a:t>
            </a:r>
            <a:r>
              <a:rPr lang="en-US" dirty="0"/>
              <a:t> w </a:t>
            </a:r>
            <a:r>
              <a:rPr lang="en-US" dirty="0" err="1"/>
              <a:t>manyen</a:t>
            </a:r>
            <a:r>
              <a:rPr lang="en-US" dirty="0"/>
              <a:t> </a:t>
            </a:r>
            <a:r>
              <a:rPr lang="en-US" dirty="0" err="1"/>
              <a:t>timoun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863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Lave </a:t>
            </a:r>
            <a:r>
              <a:rPr lang="en-US" dirty="0" err="1"/>
              <a:t>epi</a:t>
            </a:r>
            <a:r>
              <a:rPr lang="en-US" dirty="0"/>
              <a:t> kale </a:t>
            </a:r>
            <a:r>
              <a:rPr lang="en-US" dirty="0" err="1"/>
              <a:t>fri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legim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  <p:pic>
        <p:nvPicPr>
          <p:cNvPr id="11" name="Picture Placeholder 10" descr="Cholera_Slide31_wash peel fruits vegetable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7" b="-567"/>
          <a:stretch>
            <a:fillRect/>
          </a:stretch>
        </p:blipFill>
        <p:spPr/>
      </p:pic>
      <p:pic>
        <p:nvPicPr>
          <p:cNvPr id="12" name="Picture Placeholder 11" descr="Cholera_Slide31_after using bathroom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17" r="-29117"/>
          <a:stretch>
            <a:fillRect/>
          </a:stretch>
        </p:blipFill>
        <p:spPr/>
      </p:pic>
      <p:pic>
        <p:nvPicPr>
          <p:cNvPr id="13" name="Picture Placeholder 12" descr="Cholera_Slide31_store food covered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58" r="-11358"/>
          <a:stretch>
            <a:fillRect/>
          </a:stretch>
        </p:blipFill>
        <p:spPr/>
      </p:pic>
      <p:pic>
        <p:nvPicPr>
          <p:cNvPr id="14" name="Picture Placeholder 13" descr="Cholera_Slide31_don’t drink untreated water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20" r="-4820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Proteje</a:t>
            </a:r>
            <a:r>
              <a:rPr lang="en-US" dirty="0"/>
              <a:t> </a:t>
            </a:r>
            <a:r>
              <a:rPr lang="en-US" dirty="0" err="1"/>
              <a:t>lavi</a:t>
            </a:r>
            <a:r>
              <a:rPr lang="en-US" dirty="0"/>
              <a:t> w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Itilize</a:t>
            </a:r>
            <a:r>
              <a:rPr lang="en-US" dirty="0"/>
              <a:t> </a:t>
            </a:r>
            <a:r>
              <a:rPr lang="en-US" dirty="0" err="1"/>
              <a:t>latrin</a:t>
            </a:r>
            <a:r>
              <a:rPr lang="en-US" dirty="0"/>
              <a:t> 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Pa </a:t>
            </a:r>
            <a:r>
              <a:rPr lang="en-US" dirty="0" err="1"/>
              <a:t>bwè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pa </a:t>
            </a:r>
            <a:r>
              <a:rPr lang="en-US" dirty="0" err="1"/>
              <a:t>trete</a:t>
            </a:r>
            <a:r>
              <a:rPr lang="en-US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 smtClean="0"/>
              <a:t>Kouvri</a:t>
            </a:r>
            <a:r>
              <a:rPr lang="en-US" dirty="0" smtClean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n </a:t>
            </a:r>
            <a:r>
              <a:rPr lang="en-US" dirty="0" err="1"/>
              <a:t>ap</a:t>
            </a:r>
            <a:r>
              <a:rPr lang="en-US" dirty="0"/>
              <a:t> </a:t>
            </a:r>
            <a:r>
              <a:rPr lang="en-US" dirty="0" err="1"/>
              <a:t>bwè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448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Vomisman</a:t>
            </a:r>
            <a:r>
              <a:rPr lang="en-US" dirty="0"/>
              <a:t> </a:t>
            </a:r>
          </a:p>
        </p:txBody>
      </p:sp>
      <p:pic>
        <p:nvPicPr>
          <p:cNvPr id="9" name="Picture Placeholder 8" descr="Cholera_Slide3_Vomiting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6515" r="-86515"/>
          <a:stretch>
            <a:fillRect/>
          </a:stretch>
        </p:blipFill>
        <p:spPr/>
      </p:pic>
      <p:pic>
        <p:nvPicPr>
          <p:cNvPr id="10" name="Picture Placeholder 9" descr="Cholera_Slide3_Diarrhea cloudy rice water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581" r="-22581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Siy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sentòm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Dyare</a:t>
            </a:r>
            <a:r>
              <a:rPr lang="en-US" dirty="0"/>
              <a:t> </a:t>
            </a:r>
            <a:r>
              <a:rPr lang="en-US" dirty="0" err="1"/>
              <a:t>tankou</a:t>
            </a:r>
            <a:r>
              <a:rPr lang="en-US" dirty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815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Mèsi</a:t>
            </a:r>
            <a:r>
              <a:rPr lang="fr-FR" dirty="0"/>
              <a:t> </a:t>
            </a:r>
            <a:r>
              <a:rPr lang="fr-FR" dirty="0" err="1"/>
              <a:t>anpil</a:t>
            </a:r>
            <a:r>
              <a:rPr lang="fr-FR" dirty="0"/>
              <a:t> pou </a:t>
            </a:r>
            <a:r>
              <a:rPr lang="fr-FR" dirty="0" err="1"/>
              <a:t>patisipasyon</a:t>
            </a:r>
            <a:r>
              <a:rPr lang="fr-FR" dirty="0"/>
              <a:t> 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024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6207" y="1066799"/>
            <a:ext cx="5238561" cy="4953001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Moun</a:t>
            </a:r>
            <a:r>
              <a:rPr lang="en-US" dirty="0" smtClean="0"/>
              <a:t> </a:t>
            </a:r>
            <a:r>
              <a:rPr lang="en-US" dirty="0" err="1"/>
              <a:t>ki</a:t>
            </a:r>
            <a:r>
              <a:rPr lang="en-US" dirty="0"/>
              <a:t> pi </a:t>
            </a:r>
            <a:r>
              <a:rPr lang="en-US" dirty="0" err="1"/>
              <a:t>riske</a:t>
            </a:r>
            <a:r>
              <a:rPr lang="en-US" dirty="0"/>
              <a:t> </a:t>
            </a:r>
            <a:r>
              <a:rPr lang="en-US" dirty="0" err="1"/>
              <a:t>trape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2764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Lave </a:t>
            </a:r>
            <a:r>
              <a:rPr lang="en-US" dirty="0"/>
              <a:t>men </a:t>
            </a:r>
            <a:r>
              <a:rPr lang="en-US" dirty="0" err="1"/>
              <a:t>nou</a:t>
            </a:r>
            <a:r>
              <a:rPr lang="en-US" dirty="0"/>
              <a:t> </a:t>
            </a:r>
          </a:p>
        </p:txBody>
      </p:sp>
      <p:pic>
        <p:nvPicPr>
          <p:cNvPr id="13" name="Picture Placeholder 12" descr="Cholera_Slide5_Wash Hand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74" r="-7674"/>
          <a:stretch>
            <a:fillRect/>
          </a:stretch>
        </p:blipFill>
        <p:spPr/>
      </p:pic>
      <p:pic>
        <p:nvPicPr>
          <p:cNvPr id="14" name="Picture Placeholder 13" descr="Cholera_Slide5_Treat Water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5900" r="-55900"/>
          <a:stretch>
            <a:fillRect/>
          </a:stretch>
        </p:blipFill>
        <p:spPr/>
      </p:pic>
      <p:pic>
        <p:nvPicPr>
          <p:cNvPr id="15" name="Picture Placeholder 14" descr="Cholera_Slide5_Prepare food carefully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67" b="-567"/>
          <a:stretch>
            <a:fillRect/>
          </a:stretch>
        </p:blipFill>
        <p:spPr/>
      </p:pic>
      <p:pic>
        <p:nvPicPr>
          <p:cNvPr id="16" name="Picture Placeholder 15" descr="Cholera_Slide5_Use Latrines.eps"/>
          <p:cNvPicPr>
            <a:picLocks noGrp="1" noChangeAspect="1"/>
          </p:cNvPicPr>
          <p:nvPr>
            <p:ph type="pic" idx="1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117" r="-29117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err="1"/>
              <a:t>Kòman</a:t>
            </a:r>
            <a:r>
              <a:rPr lang="fr-FR" dirty="0"/>
              <a:t> pou </a:t>
            </a:r>
            <a:r>
              <a:rPr lang="fr-FR" dirty="0" err="1"/>
              <a:t>nou</a:t>
            </a:r>
            <a:r>
              <a:rPr lang="fr-FR" dirty="0"/>
              <a:t> </a:t>
            </a:r>
            <a:r>
              <a:rPr lang="fr-FR" dirty="0" err="1"/>
              <a:t>evite</a:t>
            </a:r>
            <a:r>
              <a:rPr lang="fr-FR" dirty="0"/>
              <a:t> </a:t>
            </a:r>
            <a:r>
              <a:rPr lang="fr-FR" dirty="0" err="1"/>
              <a:t>pran</a:t>
            </a:r>
            <a:r>
              <a:rPr lang="fr-FR" dirty="0"/>
              <a:t> </a:t>
            </a:r>
            <a:r>
              <a:rPr lang="fr-FR" dirty="0" err="1"/>
              <a:t>kolera</a:t>
            </a:r>
            <a:r>
              <a:rPr lang="en-US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 smtClean="0"/>
              <a:t>Trete</a:t>
            </a:r>
            <a:r>
              <a:rPr lang="en-US" dirty="0" smtClean="0"/>
              <a:t> </a:t>
            </a:r>
            <a:r>
              <a:rPr lang="en-US" dirty="0" err="1"/>
              <a:t>dlo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Fè</a:t>
            </a:r>
            <a:r>
              <a:rPr lang="en-US" dirty="0"/>
              <a:t> </a:t>
            </a:r>
            <a:r>
              <a:rPr lang="en-US" dirty="0" err="1"/>
              <a:t>bezwen</a:t>
            </a:r>
            <a:r>
              <a:rPr lang="en-US" dirty="0"/>
              <a:t> noun an </a:t>
            </a:r>
            <a:r>
              <a:rPr lang="en-US" dirty="0" err="1"/>
              <a:t>latrin</a:t>
            </a:r>
            <a:r>
              <a:rPr lang="en-US" dirty="0"/>
              <a:t>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 err="1"/>
              <a:t>Fè</a:t>
            </a:r>
            <a:r>
              <a:rPr lang="en-US" dirty="0"/>
              <a:t>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anpil</a:t>
            </a:r>
            <a:r>
              <a:rPr lang="en-US" dirty="0"/>
              <a:t> </a:t>
            </a:r>
            <a:r>
              <a:rPr lang="en-US" dirty="0" err="1"/>
              <a:t>swen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19396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Lave </a:t>
            </a:r>
            <a:r>
              <a:rPr lang="en-US" dirty="0" smtClean="0"/>
              <a:t>men</a:t>
            </a:r>
            <a:endParaRPr lang="en-US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0050" y="2057401"/>
            <a:ext cx="2333339" cy="1981199"/>
          </a:xfrm>
        </p:spPr>
      </p:pic>
      <p:pic>
        <p:nvPicPr>
          <p:cNvPr id="9" name="Picture Placeholder 8" descr="Cholera_Slide6_3 Bottles Ti Kola Packet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86" r="-19186"/>
          <a:stretch>
            <a:fillRect/>
          </a:stretch>
        </p:blipFill>
        <p:spPr/>
      </p:pic>
      <p:pic>
        <p:nvPicPr>
          <p:cNvPr id="10" name="Picture Placeholder 9" descr="Cholera_Slide6_2 Bottles Gran Manje Packet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56" r="-1005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Kòman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</a:t>
            </a:r>
            <a:r>
              <a:rPr lang="en-US" dirty="0" err="1"/>
              <a:t>nou</a:t>
            </a:r>
            <a:r>
              <a:rPr lang="en-US" dirty="0"/>
              <a:t> </a:t>
            </a:r>
            <a:r>
              <a:rPr lang="en-US" dirty="0" err="1"/>
              <a:t>fè</a:t>
            </a:r>
            <a:r>
              <a:rPr lang="en-US" dirty="0"/>
              <a:t> yon </a:t>
            </a:r>
            <a:r>
              <a:rPr lang="en-US" dirty="0" err="1"/>
              <a:t>sachè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Boutèy</a:t>
            </a:r>
            <a:r>
              <a:rPr lang="en-US" dirty="0"/>
              <a:t> Ti Kola +1  </a:t>
            </a:r>
            <a:r>
              <a:rPr lang="en-US" dirty="0" err="1"/>
              <a:t>sachè</a:t>
            </a:r>
            <a:r>
              <a:rPr lang="en-US" dirty="0"/>
              <a:t>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019800" y="4191000"/>
            <a:ext cx="2743200" cy="381000"/>
          </a:xfrm>
        </p:spPr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Boutèy</a:t>
            </a:r>
            <a:r>
              <a:rPr lang="en-US" dirty="0"/>
              <a:t> Gran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+ 1  </a:t>
            </a:r>
            <a:r>
              <a:rPr lang="en-US" dirty="0" err="1"/>
              <a:t>sachè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9458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Lave men </a:t>
            </a:r>
          </a:p>
        </p:txBody>
      </p:sp>
      <p:pic>
        <p:nvPicPr>
          <p:cNvPr id="11" name="Picture Placeholder 10" descr="Cholera_Slide7_Wash Hand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74" r="-7674"/>
          <a:stretch>
            <a:fillRect/>
          </a:stretch>
        </p:blipFill>
        <p:spPr/>
      </p:pic>
      <p:pic>
        <p:nvPicPr>
          <p:cNvPr id="12" name="Picture Placeholder 11" descr="Cholera_Slide7_3 Bottles Ti Kola Sugar Salt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90" r="-17290"/>
          <a:stretch>
            <a:fillRect/>
          </a:stretch>
        </p:blipFill>
        <p:spPr/>
      </p:pic>
      <p:pic>
        <p:nvPicPr>
          <p:cNvPr id="13" name="Picture Placeholder 12" descr="Cholera_Slide7_2 Bottles Gran Manje Sugar Salt.eps"/>
          <p:cNvPicPr>
            <a:picLocks noGrp="1" noChangeAspect="1"/>
          </p:cNvPicPr>
          <p:nvPr>
            <p:ph type="pic" idx="11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179" r="-10179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Ki </a:t>
            </a:r>
            <a:r>
              <a:rPr lang="en-US" dirty="0" err="1"/>
              <a:t>jan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w prepare </a:t>
            </a:r>
            <a:r>
              <a:rPr lang="en-US" dirty="0" err="1"/>
              <a:t>sewòm</a:t>
            </a:r>
            <a:r>
              <a:rPr lang="en-US" dirty="0"/>
              <a:t> oral la  </a:t>
            </a:r>
            <a:r>
              <a:rPr lang="en-US" dirty="0" err="1"/>
              <a:t>lakay</a:t>
            </a:r>
            <a:r>
              <a:rPr lang="en-US" dirty="0"/>
              <a:t>  </a:t>
            </a:r>
            <a:r>
              <a:rPr lang="en-US" dirty="0" err="1"/>
              <a:t>ou</a:t>
            </a:r>
            <a:r>
              <a:rPr lang="en-US" dirty="0"/>
              <a:t>? 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3 </a:t>
            </a:r>
            <a:r>
              <a:rPr lang="en-US" dirty="0" err="1"/>
              <a:t>Boutèy</a:t>
            </a:r>
            <a:r>
              <a:rPr lang="en-US" dirty="0"/>
              <a:t> Ti Kola + </a:t>
            </a:r>
            <a:r>
              <a:rPr lang="en-US" dirty="0" err="1"/>
              <a:t>Sik</a:t>
            </a:r>
            <a:r>
              <a:rPr lang="en-US" dirty="0"/>
              <a:t> + </a:t>
            </a:r>
            <a:r>
              <a:rPr lang="en-US" dirty="0" err="1"/>
              <a:t>Sèl</a:t>
            </a:r>
            <a:r>
              <a:rPr lang="en-US" dirty="0"/>
              <a:t>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2 </a:t>
            </a:r>
            <a:r>
              <a:rPr lang="en-US" dirty="0" err="1"/>
              <a:t>Boutèy</a:t>
            </a:r>
            <a:r>
              <a:rPr lang="en-US" dirty="0"/>
              <a:t> Gran </a:t>
            </a:r>
            <a:r>
              <a:rPr lang="en-US" dirty="0" err="1"/>
              <a:t>Manje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+ </a:t>
            </a:r>
            <a:r>
              <a:rPr lang="en-US" dirty="0" err="1"/>
              <a:t>Sik</a:t>
            </a:r>
            <a:r>
              <a:rPr lang="en-US" dirty="0"/>
              <a:t> + </a:t>
            </a:r>
            <a:r>
              <a:rPr lang="en-US" dirty="0" err="1"/>
              <a:t>Sèl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34434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 </a:t>
            </a:r>
            <a:r>
              <a:rPr lang="en-US" dirty="0" err="1"/>
              <a:t>sewòm</a:t>
            </a:r>
            <a:r>
              <a:rPr lang="en-US" dirty="0"/>
              <a:t> </a:t>
            </a:r>
            <a:r>
              <a:rPr lang="en-US" dirty="0" err="1"/>
              <a:t>ti</a:t>
            </a:r>
            <a:r>
              <a:rPr lang="en-US" dirty="0"/>
              <a:t> gout pa </a:t>
            </a:r>
            <a:r>
              <a:rPr lang="en-US" dirty="0" err="1"/>
              <a:t>ti</a:t>
            </a:r>
            <a:r>
              <a:rPr lang="en-US" dirty="0"/>
              <a:t> gout </a:t>
            </a:r>
          </a:p>
        </p:txBody>
      </p:sp>
      <p:pic>
        <p:nvPicPr>
          <p:cNvPr id="9" name="Picture Placeholder 8" descr="Cholera_Slide8_give sips ORS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866" r="-53866"/>
          <a:stretch>
            <a:fillRect/>
          </a:stretch>
        </p:blipFill>
        <p:spPr/>
      </p:pic>
      <p:pic>
        <p:nvPicPr>
          <p:cNvPr id="10" name="Picture Placeholder 9" descr="Cholera_Slide8_continue giving ORS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092" r="-67092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Ki </a:t>
            </a:r>
            <a:r>
              <a:rPr lang="en-US" dirty="0" err="1"/>
              <a:t>jan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w </a:t>
            </a:r>
            <a:r>
              <a:rPr lang="en-US" dirty="0" err="1"/>
              <a:t>sèvi</a:t>
            </a:r>
            <a:r>
              <a:rPr lang="en-US" dirty="0"/>
              <a:t> </a:t>
            </a:r>
            <a:r>
              <a:rPr lang="en-US" dirty="0" err="1"/>
              <a:t>ak</a:t>
            </a:r>
            <a:r>
              <a:rPr lang="en-US" dirty="0"/>
              <a:t> </a:t>
            </a:r>
            <a:r>
              <a:rPr lang="en-US" dirty="0" err="1"/>
              <a:t>sewòm</a:t>
            </a:r>
            <a:r>
              <a:rPr lang="en-US" dirty="0"/>
              <a:t> oral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724400" y="4495800"/>
            <a:ext cx="3886200" cy="533400"/>
          </a:xfrm>
        </p:spPr>
        <p:txBody>
          <a:bodyPr/>
          <a:lstStyle/>
          <a:p>
            <a:r>
              <a:rPr lang="en-US" dirty="0" err="1" smtClean="0"/>
              <a:t>Kontinye</a:t>
            </a:r>
            <a:r>
              <a:rPr lang="en-US" dirty="0" smtClean="0"/>
              <a:t> </a:t>
            </a:r>
            <a:r>
              <a:rPr lang="en-US" dirty="0"/>
              <a:t>bay </a:t>
            </a:r>
            <a:r>
              <a:rPr lang="en-US" dirty="0" err="1"/>
              <a:t>sewòm</a:t>
            </a:r>
            <a:r>
              <a:rPr lang="en-US" dirty="0"/>
              <a:t> nan </a:t>
            </a:r>
            <a:r>
              <a:rPr lang="en-US" dirty="0" err="1"/>
              <a:t>pandan</a:t>
            </a:r>
            <a:r>
              <a:rPr lang="en-US" dirty="0"/>
              <a:t> w </a:t>
            </a:r>
            <a:r>
              <a:rPr lang="en-US" dirty="0" err="1"/>
              <a:t>sou</a:t>
            </a:r>
            <a:r>
              <a:rPr lang="en-US" dirty="0"/>
              <a:t> </a:t>
            </a:r>
            <a:r>
              <a:rPr lang="en-US" dirty="0" err="1"/>
              <a:t>wout</a:t>
            </a:r>
            <a:r>
              <a:rPr lang="en-US" dirty="0"/>
              <a:t> </a:t>
            </a:r>
            <a:r>
              <a:rPr lang="en-US" dirty="0" err="1"/>
              <a:t>pou</a:t>
            </a:r>
            <a:r>
              <a:rPr lang="en-US" dirty="0"/>
              <a:t> w al nan </a:t>
            </a:r>
            <a:r>
              <a:rPr lang="en-US" dirty="0" err="1"/>
              <a:t>sant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a </a:t>
            </a:r>
          </a:p>
        </p:txBody>
      </p:sp>
    </p:spTree>
    <p:extLst>
      <p:ext uri="{BB962C8B-B14F-4D97-AF65-F5344CB8AC3E}">
        <p14:creationId xmlns:p14="http://schemas.microsoft.com/office/powerpoint/2010/main" val="985610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Ede </a:t>
            </a:r>
            <a:r>
              <a:rPr lang="en-US" dirty="0" err="1"/>
              <a:t>moun</a:t>
            </a:r>
            <a:r>
              <a:rPr lang="en-US" dirty="0"/>
              <a:t> </a:t>
            </a:r>
            <a:r>
              <a:rPr lang="en-US" dirty="0" err="1"/>
              <a:t>ki</a:t>
            </a:r>
            <a:r>
              <a:rPr lang="en-US" dirty="0"/>
              <a:t> gen </a:t>
            </a:r>
            <a:r>
              <a:rPr lang="en-US" dirty="0" err="1"/>
              <a:t>kolera</a:t>
            </a:r>
            <a:r>
              <a:rPr lang="en-US" dirty="0"/>
              <a:t> nan STK </a:t>
            </a:r>
          </a:p>
        </p:txBody>
      </p:sp>
      <p:pic>
        <p:nvPicPr>
          <p:cNvPr id="19" name="Picture Placeholder 18" descr="Cholera_Slide9_help someone to CTC.eps"/>
          <p:cNvPicPr>
            <a:picLocks noGrp="1" noChangeAspect="1"/>
          </p:cNvPicPr>
          <p:nvPr>
            <p:ph type="pic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904" r="-29904"/>
          <a:stretch>
            <a:fillRect/>
          </a:stretch>
        </p:blipFill>
        <p:spPr/>
      </p:pic>
      <p:pic>
        <p:nvPicPr>
          <p:cNvPr id="20" name="Picture Placeholder 19" descr="Cholera_Slide9_specialized care at CTC.eps"/>
          <p:cNvPicPr>
            <a:picLocks noGrp="1" noChangeAspect="1"/>
          </p:cNvPicPr>
          <p:nvPr>
            <p:ph type="pic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24" r="-16524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err="1"/>
              <a:t>Sant</a:t>
            </a:r>
            <a:r>
              <a:rPr lang="en-US" dirty="0"/>
              <a:t> </a:t>
            </a:r>
            <a:r>
              <a:rPr lang="en-US" dirty="0" err="1"/>
              <a:t>trètman</a:t>
            </a:r>
            <a:r>
              <a:rPr lang="en-US" dirty="0"/>
              <a:t> </a:t>
            </a:r>
            <a:r>
              <a:rPr lang="en-US" dirty="0" err="1"/>
              <a:t>Kolera</a:t>
            </a:r>
            <a:r>
              <a:rPr lang="en-US" dirty="0"/>
              <a:t> </a:t>
            </a:r>
            <a:r>
              <a:rPr lang="en-US" dirty="0" err="1"/>
              <a:t>yo</a:t>
            </a:r>
            <a:r>
              <a:rPr lang="en-US" dirty="0"/>
              <a:t> (STK) 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/>
              <a:t>Swen</a:t>
            </a:r>
            <a:r>
              <a:rPr lang="en-US" dirty="0"/>
              <a:t> </a:t>
            </a:r>
            <a:r>
              <a:rPr lang="en-US" dirty="0" err="1"/>
              <a:t>espesyal</a:t>
            </a:r>
            <a:r>
              <a:rPr lang="en-US" dirty="0"/>
              <a:t> nan STK </a:t>
            </a:r>
            <a:r>
              <a:rPr lang="en-US" dirty="0" err="1"/>
              <a:t>yo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55851179"/>
      </p:ext>
    </p:extLst>
  </p:cSld>
  <p:clrMapOvr>
    <a:masterClrMapping/>
  </p:clrMapOvr>
</p:sld>
</file>

<file path=ppt/theme/theme1.xml><?xml version="1.0" encoding="utf-8"?>
<a:theme xmlns:a="http://schemas.openxmlformats.org/drawingml/2006/main" name="CHW PPT 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FAA26D3D-D897-4be2-8F04-BA451C77F1D7}">
            <ma14:placeholderFlag xmlns:ma14="http://schemas.microsoft.com/office/mac/drawingml/2011/main" val="1"/>
          </a:ext>
        </a:extLst>
      </a:spPr>
      <a:bodyPr vert="horz" wrap="square" lIns="91440" tIns="45720" rIns="91440" bIns="45720" numCol="1" anchor="b" anchorCtr="0" compatLnSpc="1">
        <a:prstTxWarp prst="textNoShape">
          <a:avLst/>
        </a:prstTxWarp>
      </a:bodyPr>
      <a:lstStyle>
        <a:defPPr>
          <a:defRPr dirty="0" smtClean="0"/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CHW PPT Template.potx</Template>
  <TotalTime>4494</TotalTime>
  <Words>593</Words>
  <Application>Microsoft Macintosh PowerPoint</Application>
  <PresentationFormat>On-screen Show (4:3)</PresentationFormat>
  <Paragraphs>106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CHW PPT Template</vt:lpstr>
      <vt:lpstr>Kolera</vt:lpstr>
      <vt:lpstr>PowerPoint Presentation</vt:lpstr>
      <vt:lpstr>Vomisman </vt:lpstr>
      <vt:lpstr>PowerPoint Presentation</vt:lpstr>
      <vt:lpstr>Lave men nou </vt:lpstr>
      <vt:lpstr>Lave men</vt:lpstr>
      <vt:lpstr>Lave men </vt:lpstr>
      <vt:lpstr>Bay sewòm ti gout pa ti gout </vt:lpstr>
      <vt:lpstr>Ede moun ki gen kolera nan STK </vt:lpstr>
      <vt:lpstr>Bouyi dlo a pou w tretre l </vt:lpstr>
      <vt:lpstr>PowerPoint Presentation</vt:lpstr>
      <vt:lpstr>Lave men </vt:lpstr>
      <vt:lpstr>Lave men </vt:lpstr>
      <vt:lpstr>Mouye men w epi pase savon </vt:lpstr>
      <vt:lpstr>PuR® </vt:lpstr>
      <vt:lpstr>Akwatab® </vt:lpstr>
      <vt:lpstr>Klowòks</vt:lpstr>
      <vt:lpstr>Itilize veso ki an sekirite </vt:lpstr>
      <vt:lpstr>Lè w fin  netwaye  daypè </vt:lpstr>
      <vt:lpstr>Byen kwit manje a </vt:lpstr>
      <vt:lpstr>Lave asyèt ak dlo javèl oubyen savon </vt:lpstr>
      <vt:lpstr>Jete poupou ak vomisman yo  nan latrin </vt:lpstr>
      <vt:lpstr>Netwaye rad yo ak kabann yo </vt:lpstr>
      <vt:lpstr>Itilize latrin </vt:lpstr>
      <vt:lpstr>PowerPoint Presentation</vt:lpstr>
      <vt:lpstr>PowerPoint Presentation</vt:lpstr>
      <vt:lpstr>Sipòte moun ki gen kolera </vt:lpstr>
      <vt:lpstr>Lave men anvan w manje </vt:lpstr>
      <vt:lpstr>Lave epi kale fri ak legim yo </vt:lpstr>
      <vt:lpstr>Mèsi anpil pou patisipasyon w!</vt:lpstr>
    </vt:vector>
  </TitlesOfParts>
  <Company>Office 2004 Test Drive 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 2004 Test Drive User</dc:creator>
  <cp:lastModifiedBy>PIH-Training</cp:lastModifiedBy>
  <cp:revision>68</cp:revision>
  <cp:lastPrinted>2011-04-25T18:17:51Z</cp:lastPrinted>
  <dcterms:created xsi:type="dcterms:W3CDTF">2010-08-11T19:29:06Z</dcterms:created>
  <dcterms:modified xsi:type="dcterms:W3CDTF">2013-01-10T14:33:10Z</dcterms:modified>
</cp:coreProperties>
</file>