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6" r:id="rId3"/>
    <p:sldId id="267" r:id="rId4"/>
    <p:sldId id="282" r:id="rId5"/>
    <p:sldId id="283" r:id="rId6"/>
    <p:sldId id="313" r:id="rId7"/>
    <p:sldId id="261" r:id="rId8"/>
    <p:sldId id="262" r:id="rId9"/>
    <p:sldId id="302" r:id="rId10"/>
    <p:sldId id="303" r:id="rId11"/>
    <p:sldId id="304" r:id="rId12"/>
    <p:sldId id="306" r:id="rId13"/>
    <p:sldId id="305" r:id="rId14"/>
    <p:sldId id="307" r:id="rId15"/>
    <p:sldId id="308" r:id="rId16"/>
    <p:sldId id="309" r:id="rId17"/>
    <p:sldId id="310" r:id="rId18"/>
    <p:sldId id="311" r:id="rId19"/>
    <p:sldId id="312" r:id="rId20"/>
    <p:sldId id="281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D3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665" autoAdjust="0"/>
  </p:normalViewPr>
  <p:slideViewPr>
    <p:cSldViewPr>
      <p:cViewPr>
        <p:scale>
          <a:sx n="150" d="100"/>
          <a:sy n="150" d="100"/>
        </p:scale>
        <p:origin x="-2128" y="-952"/>
      </p:cViewPr>
      <p:guideLst>
        <p:guide orient="horz" pos="2905"/>
        <p:guide pos="1265"/>
      </p:guideLst>
    </p:cSldViewPr>
  </p:slideViewPr>
  <p:outlineViewPr>
    <p:cViewPr>
      <p:scale>
        <a:sx n="33" d="100"/>
        <a:sy n="33" d="100"/>
      </p:scale>
      <p:origin x="0" y="43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26ECFA9-7C3F-0149-922F-2ED856566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6ECFA9-7C3F-0149-922F-2ED85656640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65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228600" y="3810000"/>
            <a:ext cx="8689975" cy="1058863"/>
          </a:xfrm>
          <a:prstGeom prst="rect">
            <a:avLst/>
          </a:prstGeom>
          <a:solidFill>
            <a:srgbClr val="F47D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pic>
        <p:nvPicPr>
          <p:cNvPr id="5" name="Picture 18" descr="stripes_white"/>
          <p:cNvPicPr>
            <a:picLocks noChangeAspect="1" noChangeArrowheads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8688388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 userDrawn="1"/>
        </p:nvSpPr>
        <p:spPr bwMode="auto">
          <a:xfrm flipH="1">
            <a:off x="2017713" y="3810000"/>
            <a:ext cx="1587" cy="1219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71688" y="3873500"/>
            <a:ext cx="6400800" cy="874713"/>
          </a:xfrm>
        </p:spPr>
        <p:txBody>
          <a:bodyPr anchor="b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79625" y="4897438"/>
            <a:ext cx="4549775" cy="284162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F47D3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3886200"/>
            <a:ext cx="1600200" cy="838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9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09800"/>
            <a:ext cx="82296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F76CB-ABA0-3D48-ABCF-B46ADDEF7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2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30117-CA6B-CA45-B936-B067E51B9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2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247DF-AF3F-2442-9DD3-3FE0761BF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04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46255-A392-FE40-8A58-524DA4E85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12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7013"/>
            <a:ext cx="2057400" cy="5632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7013"/>
            <a:ext cx="6019800" cy="5632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8E44C-1007-3741-A87F-D50BDD309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7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66799"/>
            <a:ext cx="5486400" cy="4953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228600"/>
            <a:ext cx="7772400" cy="45720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370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3810000" cy="566738"/>
          </a:xfrm>
          <a:ln>
            <a:noFill/>
          </a:ln>
        </p:spPr>
        <p:txBody>
          <a:bodyPr anchor="t" anchorCtr="0"/>
          <a:lstStyle>
            <a:lvl1pPr algn="ctr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3399" y="1524000"/>
            <a:ext cx="3830127" cy="2819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4724400" y="1524000"/>
            <a:ext cx="3846512" cy="28314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" y="228600"/>
            <a:ext cx="7924800" cy="45720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724400" y="4495800"/>
            <a:ext cx="3810000" cy="5334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252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191000"/>
            <a:ext cx="2667000" cy="381000"/>
          </a:xfrm>
          <a:ln>
            <a:noFill/>
          </a:ln>
        </p:spPr>
        <p:txBody>
          <a:bodyPr anchor="t" anchorCtr="0"/>
          <a:lstStyle>
            <a:lvl1pPr algn="ctr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2057401"/>
            <a:ext cx="2691439" cy="1981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3200400" y="2057400"/>
            <a:ext cx="2691441" cy="198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6019800" y="2057400"/>
            <a:ext cx="2691441" cy="198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228600"/>
            <a:ext cx="8229600" cy="45720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200400" y="4191000"/>
            <a:ext cx="2667000" cy="3810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019800" y="4191000"/>
            <a:ext cx="2667000" cy="3810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601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0"/>
            <a:ext cx="2667000" cy="381000"/>
          </a:xfrm>
          <a:ln>
            <a:noFill/>
          </a:ln>
        </p:spPr>
        <p:txBody>
          <a:bodyPr anchor="b"/>
          <a:lstStyle>
            <a:lvl1pPr algn="ctr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914400"/>
            <a:ext cx="2691439" cy="1981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4953000" y="914400"/>
            <a:ext cx="2691441" cy="198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1524000" y="3657600"/>
            <a:ext cx="2691441" cy="198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/>
          </p:nvPr>
        </p:nvSpPr>
        <p:spPr>
          <a:xfrm>
            <a:off x="4953000" y="3657600"/>
            <a:ext cx="2691441" cy="198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229600" cy="45720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53000" y="3048000"/>
            <a:ext cx="2667000" cy="381000"/>
          </a:xfrm>
        </p:spPr>
        <p:txBody>
          <a:bodyPr/>
          <a:lstStyle>
            <a:lvl1pPr marL="0" indent="0" algn="ctr">
              <a:buFontTx/>
              <a:buNone/>
              <a:defRPr sz="1400" b="1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953000" y="5791200"/>
            <a:ext cx="2667000" cy="381000"/>
          </a:xfrm>
        </p:spPr>
        <p:txBody>
          <a:bodyPr/>
          <a:lstStyle>
            <a:lvl1pPr marL="0" indent="0" algn="ctr">
              <a:buFontTx/>
              <a:buNone/>
              <a:defRPr sz="1400" b="1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524000" y="5791200"/>
            <a:ext cx="2667000" cy="381000"/>
          </a:xfrm>
        </p:spPr>
        <p:txBody>
          <a:bodyPr/>
          <a:lstStyle>
            <a:lvl1pPr marL="0" indent="0" algn="ctr">
              <a:buFontTx/>
              <a:buNone/>
              <a:defRPr sz="1400" b="1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38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497A5-2CFC-6D48-8205-2614A630C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24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91848-34CA-3C4C-B3C2-26BE38B8D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6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8863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" y="1066800"/>
            <a:ext cx="3733800" cy="480060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6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05BE7-9B52-E34B-9BAF-5FA687875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2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9" descr="chw_ppt_tinted_header_box"/>
          <p:cNvPicPr>
            <a:picLocks noChangeAspect="1" noChangeArrowheads="1"/>
          </p:cNvPicPr>
          <p:nvPr/>
        </p:nvPicPr>
        <p:blipFill>
          <a:blip r:embed="rId16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28600"/>
            <a:ext cx="868838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686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58863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7013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Line 49"/>
          <p:cNvSpPr>
            <a:spLocks noChangeShapeType="1"/>
          </p:cNvSpPr>
          <p:nvPr/>
        </p:nvSpPr>
        <p:spPr bwMode="auto">
          <a:xfrm flipH="1">
            <a:off x="228600" y="695325"/>
            <a:ext cx="8686800" cy="0"/>
          </a:xfrm>
          <a:prstGeom prst="line">
            <a:avLst/>
          </a:prstGeom>
          <a:noFill/>
          <a:ln w="12700">
            <a:solidFill>
              <a:srgbClr val="F47D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CHW_DD_ppt_slide_art.ai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47D3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47D30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36.jpg"/><Relationship Id="rId6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2" r="82" b="33868"/>
          <a:stretch/>
        </p:blipFill>
        <p:spPr>
          <a:xfrm>
            <a:off x="228600" y="228599"/>
            <a:ext cx="8686800" cy="3702931"/>
          </a:xfrm>
          <a:prstGeom prst="round2SameRect">
            <a:avLst>
              <a:gd name="adj1" fmla="val 5052"/>
              <a:gd name="adj2" fmla="val 0"/>
            </a:avLst>
          </a:prstGeom>
        </p:spPr>
      </p:pic>
      <p:pic>
        <p:nvPicPr>
          <p:cNvPr id="6" name="Picture 4" descr="chw_ppt_cover_fr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995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457200" y="6413956"/>
            <a:ext cx="5715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i="1" baseline="30000" dirty="0" err="1" smtClean="0">
                <a:latin typeface="Arial Narrow"/>
                <a:cs typeface="Arial Narrow"/>
              </a:rPr>
              <a:t>Atansyon</a:t>
            </a:r>
            <a:r>
              <a:rPr lang="en-US" sz="1200" i="1" baseline="30000" dirty="0" smtClean="0">
                <a:latin typeface="Arial Narrow"/>
                <a:cs typeface="Arial Narrow"/>
              </a:rPr>
              <a:t>: </a:t>
            </a:r>
            <a:r>
              <a:rPr lang="en-US" sz="1200" i="1" baseline="30000" dirty="0" err="1">
                <a:latin typeface="Arial Narrow"/>
                <a:cs typeface="Arial Narrow"/>
              </a:rPr>
              <a:t>Manyel</a:t>
            </a:r>
            <a:r>
              <a:rPr lang="en-US" sz="1200" i="1" baseline="30000" dirty="0">
                <a:latin typeface="Arial Narrow"/>
                <a:cs typeface="Arial Narrow"/>
              </a:rPr>
              <a:t> </a:t>
            </a:r>
            <a:r>
              <a:rPr lang="en-US" sz="1200" i="1" baseline="30000" dirty="0" err="1">
                <a:latin typeface="Arial Narrow"/>
                <a:cs typeface="Arial Narrow"/>
              </a:rPr>
              <a:t>sa</a:t>
            </a:r>
            <a:r>
              <a:rPr lang="en-US" sz="1200" i="1" baseline="30000" dirty="0">
                <a:latin typeface="Arial Narrow"/>
                <a:cs typeface="Arial Narrow"/>
              </a:rPr>
              <a:t> pa </a:t>
            </a:r>
            <a:r>
              <a:rPr lang="en-US" sz="1200" i="1" baseline="30000" dirty="0" err="1">
                <a:latin typeface="Arial Narrow"/>
                <a:cs typeface="Arial Narrow"/>
              </a:rPr>
              <a:t>vesyon</a:t>
            </a:r>
            <a:r>
              <a:rPr lang="en-US" sz="1200" i="1" baseline="30000" dirty="0">
                <a:latin typeface="Arial Narrow"/>
                <a:cs typeface="Arial Narrow"/>
              </a:rPr>
              <a:t> final. </a:t>
            </a:r>
            <a:r>
              <a:rPr lang="en-US" sz="1200" i="1" baseline="30000" dirty="0" err="1">
                <a:latin typeface="Arial Narrow"/>
                <a:cs typeface="Arial Narrow"/>
              </a:rPr>
              <a:t>Enfòmasyon</a:t>
            </a:r>
            <a:r>
              <a:rPr lang="en-US" sz="1200" i="1" baseline="30000" dirty="0">
                <a:latin typeface="Arial Narrow"/>
                <a:cs typeface="Arial Narrow"/>
              </a:rPr>
              <a:t> </a:t>
            </a:r>
            <a:r>
              <a:rPr lang="en-US" sz="1200" i="1" baseline="30000" dirty="0" err="1">
                <a:latin typeface="Arial Narrow"/>
                <a:cs typeface="Arial Narrow"/>
              </a:rPr>
              <a:t>ki</a:t>
            </a:r>
            <a:r>
              <a:rPr lang="en-US" sz="1200" i="1" baseline="30000" dirty="0">
                <a:latin typeface="Arial Narrow"/>
                <a:cs typeface="Arial Narrow"/>
              </a:rPr>
              <a:t> </a:t>
            </a:r>
            <a:r>
              <a:rPr lang="en-US" sz="1200" i="1" baseline="30000" dirty="0" err="1">
                <a:latin typeface="Arial Narrow"/>
                <a:cs typeface="Arial Narrow"/>
              </a:rPr>
              <a:t>andan</a:t>
            </a:r>
            <a:r>
              <a:rPr lang="en-US" sz="1200" i="1" baseline="30000" dirty="0">
                <a:latin typeface="Arial Narrow"/>
                <a:cs typeface="Arial Narrow"/>
              </a:rPr>
              <a:t> </a:t>
            </a:r>
            <a:r>
              <a:rPr lang="en-US" sz="1200" i="1" baseline="30000" dirty="0" err="1">
                <a:latin typeface="Arial Narrow"/>
                <a:cs typeface="Arial Narrow"/>
              </a:rPr>
              <a:t>manyel</a:t>
            </a:r>
            <a:r>
              <a:rPr lang="en-US" sz="1200" i="1" baseline="30000" dirty="0">
                <a:latin typeface="Arial Narrow"/>
                <a:cs typeface="Arial Narrow"/>
              </a:rPr>
              <a:t> </a:t>
            </a:r>
            <a:r>
              <a:rPr lang="en-US" sz="1200" i="1" baseline="30000" dirty="0" err="1">
                <a:latin typeface="Arial Narrow"/>
                <a:cs typeface="Arial Narrow"/>
              </a:rPr>
              <a:t>sa</a:t>
            </a:r>
            <a:r>
              <a:rPr lang="en-US" sz="1200" i="1" baseline="30000" dirty="0">
                <a:latin typeface="Arial Narrow"/>
                <a:cs typeface="Arial Narrow"/>
              </a:rPr>
              <a:t> </a:t>
            </a:r>
            <a:r>
              <a:rPr lang="en-US" sz="1200" i="1" baseline="30000" dirty="0" err="1">
                <a:latin typeface="Arial Narrow"/>
                <a:cs typeface="Arial Narrow"/>
              </a:rPr>
              <a:t>ap</a:t>
            </a:r>
            <a:r>
              <a:rPr lang="en-US" sz="1200" i="1" baseline="30000" dirty="0">
                <a:latin typeface="Arial Narrow"/>
                <a:cs typeface="Arial Narrow"/>
              </a:rPr>
              <a:t> </a:t>
            </a:r>
            <a:r>
              <a:rPr lang="en-US" sz="1200" i="1" baseline="30000" dirty="0" err="1">
                <a:latin typeface="Arial Narrow"/>
                <a:cs typeface="Arial Narrow"/>
              </a:rPr>
              <a:t>tann</a:t>
            </a:r>
            <a:r>
              <a:rPr lang="en-US" sz="1200" i="1" baseline="30000" dirty="0">
                <a:latin typeface="Arial Narrow"/>
                <a:cs typeface="Arial Narrow"/>
              </a:rPr>
              <a:t> </a:t>
            </a:r>
            <a:r>
              <a:rPr lang="en-US" sz="1200" i="1" baseline="30000" dirty="0" err="1" smtClean="0">
                <a:latin typeface="Arial Narrow"/>
                <a:cs typeface="Arial Narrow"/>
              </a:rPr>
              <a:t>apwobasyon</a:t>
            </a:r>
            <a:r>
              <a:rPr lang="en-US" sz="1200" i="1" baseline="30000" dirty="0" smtClean="0">
                <a:latin typeface="Arial Narrow"/>
                <a:cs typeface="Arial Narrow"/>
              </a:rPr>
              <a:t> </a:t>
            </a:r>
            <a:r>
              <a:rPr lang="en-US" sz="1200" i="1" baseline="30000" dirty="0">
                <a:latin typeface="Arial Narrow"/>
                <a:cs typeface="Arial Narrow"/>
              </a:rPr>
              <a:t>MSPP</a:t>
            </a:r>
            <a:r>
              <a:rPr lang="en-US" sz="1200" i="1" baseline="30000" dirty="0" smtClean="0">
                <a:latin typeface="Arial Narrow"/>
                <a:cs typeface="Arial Narrow"/>
              </a:rPr>
              <a:t>.</a:t>
            </a:r>
            <a:endParaRPr lang="en-US" sz="1200" i="1" baseline="30000" dirty="0">
              <a:latin typeface="Arial Narrow"/>
              <a:cs typeface="Arial Narrow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057400" y="3962400"/>
            <a:ext cx="64008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Maladi</a:t>
            </a:r>
            <a:r>
              <a:rPr lang="en-US" dirty="0"/>
              <a:t> </a:t>
            </a:r>
            <a:r>
              <a:rPr lang="en-US" dirty="0" err="1"/>
              <a:t>Dyare</a:t>
            </a:r>
            <a:r>
              <a:rPr lang="en-US" dirty="0"/>
              <a:t> </a:t>
            </a:r>
          </a:p>
        </p:txBody>
      </p:sp>
      <p:sp>
        <p:nvSpPr>
          <p:cNvPr id="11" name="Subtitle 4"/>
          <p:cNvSpPr txBox="1">
            <a:spLocks/>
          </p:cNvSpPr>
          <p:nvPr/>
        </p:nvSpPr>
        <p:spPr bwMode="auto">
          <a:xfrm>
            <a:off x="2079625" y="4897438"/>
            <a:ext cx="592137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800">
                <a:solidFill>
                  <a:srgbClr val="F47D3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t>Fòmasyon Ajan Kominote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auto">
          <a:xfrm>
            <a:off x="304800" y="3962400"/>
            <a:ext cx="1676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US" sz="1600" dirty="0" smtClean="0"/>
              <a:t>KREYÒL </a:t>
            </a:r>
            <a:br>
              <a:rPr lang="en-US" sz="1600" dirty="0" smtClean="0"/>
            </a:br>
            <a:r>
              <a:rPr lang="en-US" sz="1600" dirty="0" smtClean="0"/>
              <a:t>AYISYEN-AYITI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5029200"/>
            <a:ext cx="3036086" cy="147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38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191000"/>
            <a:ext cx="1905000" cy="533400"/>
          </a:xfrm>
        </p:spPr>
        <p:txBody>
          <a:bodyPr/>
          <a:lstStyle/>
          <a:p>
            <a:r>
              <a:rPr lang="en-US" dirty="0"/>
              <a:t>Bay </a:t>
            </a:r>
            <a:r>
              <a:rPr lang="en-US" dirty="0" err="1"/>
              <a:t>tete</a:t>
            </a:r>
            <a:r>
              <a:rPr lang="en-US" dirty="0"/>
              <a:t> </a:t>
            </a:r>
            <a:r>
              <a:rPr lang="en-US" dirty="0" err="1"/>
              <a:t>toutotan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 smtClean="0"/>
              <a:t>kapab</a:t>
            </a:r>
            <a:endParaRPr lang="en-US" dirty="0"/>
          </a:p>
        </p:txBody>
      </p:sp>
      <p:pic>
        <p:nvPicPr>
          <p:cNvPr id="9" name="Picture Placeholder 8" descr="Diarrheal_Disease_Slide8_breastfeed babies_bubbl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51" r="-54651"/>
          <a:stretch>
            <a:fillRect/>
          </a:stretch>
        </p:blipFill>
        <p:spPr/>
      </p:pic>
      <p:pic>
        <p:nvPicPr>
          <p:cNvPr id="10" name="Picture Placeholder 9" descr="Diarrheal_Disease_Slide9_encourage children to eat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21" b="-21021"/>
          <a:stretch>
            <a:fillRect/>
          </a:stretch>
        </p:blipFill>
        <p:spPr/>
      </p:pic>
      <p:pic>
        <p:nvPicPr>
          <p:cNvPr id="11" name="Picture Placeholder 10" descr="basecampCHWDiarrhealDiseaseRecommendedFoods_ink.jpg"/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32" b="-10132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Bay </a:t>
            </a:r>
            <a:r>
              <a:rPr lang="en-US" dirty="0" err="1"/>
              <a:t>jenn</a:t>
            </a:r>
            <a:r>
              <a:rPr lang="en-US" dirty="0"/>
              <a:t> </a:t>
            </a:r>
            <a:r>
              <a:rPr lang="en-US" dirty="0" err="1"/>
              <a:t>timoun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 gen </a:t>
            </a:r>
            <a:r>
              <a:rPr lang="en-US" dirty="0" err="1"/>
              <a:t>dyare</a:t>
            </a:r>
            <a:r>
              <a:rPr lang="en-US" dirty="0"/>
              <a:t> </a:t>
            </a:r>
            <a:r>
              <a:rPr lang="en-US" dirty="0" err="1" smtClean="0"/>
              <a:t>manje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200400" y="4191000"/>
            <a:ext cx="2667000" cy="609600"/>
          </a:xfrm>
        </p:spPr>
        <p:txBody>
          <a:bodyPr/>
          <a:lstStyle/>
          <a:p>
            <a:r>
              <a:rPr lang="en-US" dirty="0" err="1"/>
              <a:t>Ankouraje</a:t>
            </a:r>
            <a:r>
              <a:rPr lang="en-US" dirty="0"/>
              <a:t> </a:t>
            </a:r>
            <a:r>
              <a:rPr lang="en-US" dirty="0" err="1"/>
              <a:t>timoun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/>
              <a:t>manje</a:t>
            </a:r>
            <a:r>
              <a:rPr lang="en-US" dirty="0"/>
              <a:t>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19800" y="4191000"/>
            <a:ext cx="2667000" cy="609600"/>
          </a:xfrm>
        </p:spPr>
        <p:txBody>
          <a:bodyPr/>
          <a:lstStyle/>
          <a:p>
            <a:r>
              <a:rPr lang="en-US" dirty="0" err="1"/>
              <a:t>Manje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rekòmande</a:t>
            </a:r>
            <a:r>
              <a:rPr lang="en-US" dirty="0"/>
              <a:t> </a:t>
            </a:r>
            <a:r>
              <a:rPr lang="en-US" dirty="0" err="1"/>
              <a:t>pou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bay </a:t>
            </a:r>
            <a:r>
              <a:rPr lang="en-US" dirty="0" err="1"/>
              <a:t>timoun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8568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971800"/>
            <a:ext cx="2667000" cy="381000"/>
          </a:xfrm>
        </p:spPr>
        <p:txBody>
          <a:bodyPr/>
          <a:lstStyle/>
          <a:p>
            <a:r>
              <a:rPr lang="en-US" dirty="0"/>
              <a:t>Bay </a:t>
            </a:r>
            <a:r>
              <a:rPr lang="en-US" dirty="0" err="1"/>
              <a:t>sewòm</a:t>
            </a:r>
            <a:r>
              <a:rPr lang="en-US" dirty="0"/>
              <a:t> </a:t>
            </a:r>
            <a:r>
              <a:rPr lang="en-US" dirty="0" smtClean="0"/>
              <a:t>oral</a:t>
            </a:r>
            <a:endParaRPr lang="en-US" dirty="0"/>
          </a:p>
        </p:txBody>
      </p:sp>
      <p:pic>
        <p:nvPicPr>
          <p:cNvPr id="11" name="Picture Placeholder 10" descr="basecampCHWDiarrhealDiseaseGiveChildrenORS_ink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12" r="-4812"/>
          <a:stretch>
            <a:fillRect/>
          </a:stretch>
        </p:blipFill>
        <p:spPr/>
      </p:pic>
      <p:pic>
        <p:nvPicPr>
          <p:cNvPr id="12" name="Picture Placeholder 11" descr="Diarrheal_Disease_Slide10_Vomiting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15" r="-86515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532772"/>
            <a:ext cx="3001992" cy="2154655"/>
          </a:xfrm>
        </p:spPr>
      </p:pic>
      <p:pic>
        <p:nvPicPr>
          <p:cNvPr id="14" name="Picture Placeholder 13" descr="basecampCHWDiarrhealDiseaseRecommendedFoods_ink.jpg"/>
          <p:cNvPicPr>
            <a:picLocks noGrp="1" noChangeAspect="1"/>
          </p:cNvPicPr>
          <p:nvPr>
            <p:ph type="pic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32" b="-10132"/>
          <a:stretch>
            <a:fillRect/>
          </a:stretch>
        </p:blipFill>
        <p:spPr>
          <a:xfrm>
            <a:off x="5791200" y="3657600"/>
            <a:ext cx="2691441" cy="19812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534400" cy="457200"/>
          </a:xfrm>
        </p:spPr>
        <p:txBody>
          <a:bodyPr/>
          <a:lstStyle/>
          <a:p>
            <a:r>
              <a:rPr lang="en-US" sz="1900" dirty="0" err="1"/>
              <a:t>Kouman</a:t>
            </a:r>
            <a:r>
              <a:rPr lang="en-US" sz="1900" dirty="0"/>
              <a:t> </a:t>
            </a:r>
            <a:r>
              <a:rPr lang="en-US" sz="1900" dirty="0" err="1"/>
              <a:t>pou</a:t>
            </a:r>
            <a:r>
              <a:rPr lang="en-US" sz="1900" dirty="0"/>
              <a:t> </a:t>
            </a:r>
            <a:r>
              <a:rPr lang="en-US" sz="1900" dirty="0" err="1"/>
              <a:t>ou</a:t>
            </a:r>
            <a:r>
              <a:rPr lang="en-US" sz="1900" dirty="0"/>
              <a:t> </a:t>
            </a:r>
            <a:r>
              <a:rPr lang="en-US" sz="1900" dirty="0" err="1"/>
              <a:t>okipe</a:t>
            </a:r>
            <a:r>
              <a:rPr lang="en-US" sz="1900" dirty="0"/>
              <a:t> pi gran </a:t>
            </a:r>
            <a:r>
              <a:rPr lang="en-US" sz="1900" dirty="0" err="1"/>
              <a:t>timoun</a:t>
            </a:r>
            <a:r>
              <a:rPr lang="en-US" sz="1900" dirty="0"/>
              <a:t> </a:t>
            </a:r>
            <a:r>
              <a:rPr lang="en-US" sz="1900" dirty="0" err="1"/>
              <a:t>ak</a:t>
            </a:r>
            <a:r>
              <a:rPr lang="en-US" sz="1900" dirty="0"/>
              <a:t> </a:t>
            </a:r>
            <a:r>
              <a:rPr lang="en-US" sz="1900" dirty="0" err="1"/>
              <a:t>granmoun</a:t>
            </a:r>
            <a:r>
              <a:rPr lang="en-US" sz="1900" dirty="0"/>
              <a:t> </a:t>
            </a:r>
            <a:r>
              <a:rPr lang="en-US" sz="1900" dirty="0" err="1"/>
              <a:t>ki</a:t>
            </a:r>
            <a:r>
              <a:rPr lang="en-US" sz="1900" dirty="0"/>
              <a:t> gen </a:t>
            </a:r>
            <a:r>
              <a:rPr lang="en-US" sz="1900" dirty="0" err="1" smtClean="0"/>
              <a:t>dyare</a:t>
            </a:r>
            <a:endParaRPr lang="en-US" sz="19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800600" y="3048000"/>
            <a:ext cx="2971800" cy="304800"/>
          </a:xfrm>
        </p:spPr>
        <p:txBody>
          <a:bodyPr/>
          <a:lstStyle/>
          <a:p>
            <a:r>
              <a:rPr lang="en-US" dirty="0" err="1" smtClean="0"/>
              <a:t>Tann</a:t>
            </a:r>
            <a:r>
              <a:rPr lang="en-US" dirty="0" smtClean="0"/>
              <a:t> </a:t>
            </a:r>
            <a:r>
              <a:rPr lang="en-US" dirty="0"/>
              <a:t>10 </a:t>
            </a:r>
            <a:r>
              <a:rPr lang="en-US" dirty="0" err="1"/>
              <a:t>minit</a:t>
            </a:r>
            <a:r>
              <a:rPr lang="en-US" dirty="0"/>
              <a:t> </a:t>
            </a:r>
            <a:r>
              <a:rPr lang="en-US" dirty="0" err="1"/>
              <a:t>answit</a:t>
            </a:r>
            <a:r>
              <a:rPr lang="en-US" dirty="0"/>
              <a:t> bay </a:t>
            </a:r>
            <a:r>
              <a:rPr lang="en-US" dirty="0" err="1"/>
              <a:t>sewòm</a:t>
            </a:r>
            <a:r>
              <a:rPr lang="en-US" dirty="0"/>
              <a:t> oral </a:t>
            </a:r>
            <a:r>
              <a:rPr lang="en-US" dirty="0" err="1"/>
              <a:t>ankò</a:t>
            </a:r>
            <a:r>
              <a:rPr lang="en-US" dirty="0"/>
              <a:t>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91200" y="5791200"/>
            <a:ext cx="2667000" cy="381000"/>
          </a:xfrm>
        </p:spPr>
        <p:txBody>
          <a:bodyPr/>
          <a:lstStyle/>
          <a:p>
            <a:r>
              <a:rPr lang="en-US" dirty="0"/>
              <a:t>Bay </a:t>
            </a:r>
            <a:r>
              <a:rPr lang="en-US" dirty="0" err="1"/>
              <a:t>manje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 </a:t>
            </a:r>
            <a:r>
              <a:rPr lang="en-US" dirty="0" err="1"/>
              <a:t>rekòmande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752600" y="5791200"/>
            <a:ext cx="2667000" cy="381000"/>
          </a:xfrm>
        </p:spPr>
        <p:txBody>
          <a:bodyPr/>
          <a:lstStyle/>
          <a:p>
            <a:r>
              <a:rPr lang="en-US" dirty="0" err="1"/>
              <a:t>Fè</a:t>
            </a:r>
            <a:r>
              <a:rPr lang="en-US" dirty="0"/>
              <a:t> </a:t>
            </a:r>
            <a:r>
              <a:rPr lang="en-US" dirty="0" err="1"/>
              <a:t>sewòm</a:t>
            </a:r>
            <a:r>
              <a:rPr lang="en-US" dirty="0"/>
              <a:t> oral pi </a:t>
            </a:r>
            <a:r>
              <a:rPr lang="en-US" dirty="0" err="1" smtClean="0"/>
              <a:t>nourisan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58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028000"/>
            <a:ext cx="1752599" cy="1872737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909636"/>
            <a:ext cx="1152044" cy="1985964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914400"/>
            <a:ext cx="1687824" cy="198550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Kolera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85800" y="2971800"/>
            <a:ext cx="2133600" cy="359229"/>
          </a:xfrm>
        </p:spPr>
        <p:txBody>
          <a:bodyPr/>
          <a:lstStyle/>
          <a:p>
            <a:r>
              <a:rPr lang="en-US" sz="1200" dirty="0" err="1"/>
              <a:t>Dyare</a:t>
            </a:r>
            <a:r>
              <a:rPr lang="en-US" sz="1200" dirty="0"/>
              <a:t> </a:t>
            </a:r>
            <a:r>
              <a:rPr lang="en-US" sz="1200" dirty="0" err="1"/>
              <a:t>tankou</a:t>
            </a:r>
            <a:r>
              <a:rPr lang="en-US" sz="1200" dirty="0"/>
              <a:t> </a:t>
            </a:r>
            <a:r>
              <a:rPr lang="en-US" sz="1200" dirty="0" err="1"/>
              <a:t>dlo</a:t>
            </a:r>
            <a:r>
              <a:rPr lang="en-US" sz="1200" dirty="0"/>
              <a:t> </a:t>
            </a:r>
            <a:r>
              <a:rPr lang="en-US" sz="1200" dirty="0" err="1" smtClean="0"/>
              <a:t>diri</a:t>
            </a:r>
            <a:endParaRPr lang="en-US" sz="12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64224" y="2971800"/>
            <a:ext cx="2579376" cy="381000"/>
          </a:xfrm>
        </p:spPr>
        <p:txBody>
          <a:bodyPr/>
          <a:lstStyle/>
          <a:p>
            <a:r>
              <a:rPr lang="en-US" sz="1200" dirty="0"/>
              <a:t>Ede yon </a:t>
            </a:r>
            <a:r>
              <a:rPr lang="en-US" sz="1200" dirty="0" err="1"/>
              <a:t>moun</a:t>
            </a:r>
            <a:r>
              <a:rPr lang="en-US" sz="1200" dirty="0"/>
              <a:t> </a:t>
            </a:r>
            <a:r>
              <a:rPr lang="en-US" sz="1200" dirty="0" err="1"/>
              <a:t>ak</a:t>
            </a:r>
            <a:r>
              <a:rPr lang="en-US" sz="1200" dirty="0"/>
              <a:t> </a:t>
            </a:r>
            <a:r>
              <a:rPr lang="en-US" sz="1200" dirty="0" err="1"/>
              <a:t>kolera</a:t>
            </a:r>
            <a:r>
              <a:rPr lang="en-US" sz="1200" dirty="0"/>
              <a:t> ale nan </a:t>
            </a:r>
            <a:r>
              <a:rPr lang="en-US" sz="1200" dirty="0" err="1"/>
              <a:t>Sant</a:t>
            </a:r>
            <a:r>
              <a:rPr lang="en-US" sz="1200" dirty="0"/>
              <a:t> </a:t>
            </a:r>
            <a:r>
              <a:rPr lang="en-US" sz="1200" dirty="0" err="1"/>
              <a:t>Tretman</a:t>
            </a:r>
            <a:r>
              <a:rPr lang="en-US" sz="1200" dirty="0"/>
              <a:t> </a:t>
            </a:r>
            <a:r>
              <a:rPr lang="en-US" sz="1200" dirty="0" err="1" smtClean="0"/>
              <a:t>Kolera</a:t>
            </a:r>
            <a:endParaRPr lang="en-US" sz="12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248400" y="2971800"/>
            <a:ext cx="2667000" cy="381000"/>
          </a:xfrm>
        </p:spPr>
        <p:txBody>
          <a:bodyPr anchor="t"/>
          <a:lstStyle/>
          <a:p>
            <a:r>
              <a:rPr lang="en-US" sz="1200" dirty="0"/>
              <a:t>Bay </a:t>
            </a:r>
            <a:r>
              <a:rPr lang="en-US" sz="1200" dirty="0" err="1"/>
              <a:t>sewòm</a:t>
            </a:r>
            <a:r>
              <a:rPr lang="en-US" sz="1200" dirty="0"/>
              <a:t> oral nan </a:t>
            </a:r>
            <a:r>
              <a:rPr lang="en-US" sz="1200" dirty="0" err="1"/>
              <a:t>wout</a:t>
            </a:r>
            <a:r>
              <a:rPr lang="en-US" sz="1200" dirty="0"/>
              <a:t> </a:t>
            </a:r>
          </a:p>
        </p:txBody>
      </p:sp>
      <p:pic>
        <p:nvPicPr>
          <p:cNvPr id="17" name="Picture Placeholder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5552" y="3696316"/>
            <a:ext cx="1752600" cy="208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8" name="Text Placeholder 8"/>
          <p:cNvSpPr txBox="1">
            <a:spLocks/>
          </p:cNvSpPr>
          <p:nvPr/>
        </p:nvSpPr>
        <p:spPr bwMode="auto">
          <a:xfrm>
            <a:off x="2057400" y="5721096"/>
            <a:ext cx="2209800" cy="45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200" dirty="0" err="1"/>
              <a:t>Tibebe</a:t>
            </a:r>
            <a:r>
              <a:rPr lang="en-US" sz="1200" dirty="0"/>
              <a:t> </a:t>
            </a:r>
            <a:r>
              <a:rPr lang="en-US" sz="1200" dirty="0" err="1"/>
              <a:t>ki</a:t>
            </a:r>
            <a:r>
              <a:rPr lang="en-US" sz="1200" dirty="0"/>
              <a:t> gen </a:t>
            </a:r>
            <a:r>
              <a:rPr lang="en-US" sz="1200" dirty="0" err="1"/>
              <a:t>kolera</a:t>
            </a:r>
            <a:r>
              <a:rPr lang="en-US" sz="1200" dirty="0"/>
              <a:t> </a:t>
            </a:r>
            <a:r>
              <a:rPr lang="en-US" sz="1200" dirty="0" err="1"/>
              <a:t>ka</a:t>
            </a:r>
            <a:r>
              <a:rPr lang="en-US" sz="1200" dirty="0"/>
              <a:t> </a:t>
            </a:r>
            <a:r>
              <a:rPr lang="en-US" sz="1200" dirty="0" err="1"/>
              <a:t>bwè</a:t>
            </a:r>
            <a:r>
              <a:rPr lang="en-US" sz="1200" dirty="0"/>
              <a:t> </a:t>
            </a:r>
            <a:r>
              <a:rPr lang="en-US" sz="1200" dirty="0" err="1"/>
              <a:t>sewòm</a:t>
            </a:r>
            <a:r>
              <a:rPr lang="en-US" sz="1200" dirty="0"/>
              <a:t> oral 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657600"/>
            <a:ext cx="1285916" cy="19812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5352" y="5715000"/>
            <a:ext cx="2971800" cy="310896"/>
          </a:xfrm>
        </p:spPr>
        <p:txBody>
          <a:bodyPr anchor="t"/>
          <a:lstStyle/>
          <a:p>
            <a:r>
              <a:rPr lang="en-US" sz="1200" dirty="0" err="1"/>
              <a:t>Kontinye</a:t>
            </a:r>
            <a:r>
              <a:rPr lang="en-US" sz="1200" dirty="0"/>
              <a:t> bay </a:t>
            </a:r>
            <a:r>
              <a:rPr lang="en-US" sz="1200" dirty="0" err="1"/>
              <a:t>tibebe</a:t>
            </a:r>
            <a:r>
              <a:rPr lang="en-US" sz="1200" dirty="0"/>
              <a:t> </a:t>
            </a:r>
            <a:r>
              <a:rPr lang="en-US" sz="1200" dirty="0" err="1" smtClean="0"/>
              <a:t>tete</a:t>
            </a:r>
            <a:r>
              <a:rPr lang="en-US" sz="1200" dirty="0" smtClean="0"/>
              <a:t> 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8621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Kenbe</a:t>
            </a:r>
            <a:r>
              <a:rPr lang="en-US" dirty="0"/>
              <a:t> </a:t>
            </a:r>
            <a:r>
              <a:rPr lang="en-US" dirty="0" err="1"/>
              <a:t>sewòm</a:t>
            </a:r>
            <a:r>
              <a:rPr lang="en-US" dirty="0"/>
              <a:t> oral la </a:t>
            </a:r>
            <a:r>
              <a:rPr lang="en-US" dirty="0" err="1"/>
              <a:t>kouvri</a:t>
            </a:r>
            <a:r>
              <a:rPr lang="en-US" dirty="0"/>
              <a:t> e </a:t>
            </a:r>
            <a:r>
              <a:rPr lang="en-US" dirty="0" err="1" smtClean="0"/>
              <a:t>pwòp</a:t>
            </a:r>
            <a:endParaRPr lang="en-US" dirty="0"/>
          </a:p>
        </p:txBody>
      </p:sp>
      <p:pic>
        <p:nvPicPr>
          <p:cNvPr id="7" name="Picture Placeholder 6" descr="Diarrheal_Disease_Slide12_store ORS covered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324" b="-23324"/>
          <a:stretch>
            <a:fillRect/>
          </a:stretch>
        </p:blipFill>
        <p:spPr>
          <a:xfrm>
            <a:off x="914400" y="1524000"/>
            <a:ext cx="3830127" cy="2819400"/>
          </a:xfrm>
        </p:spPr>
      </p:pic>
      <p:pic>
        <p:nvPicPr>
          <p:cNvPr id="8" name="Picture Placeholder 7" descr="Diarrheal_Disease_Slide12_throw away leftover ORS.jpg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71" r="-50071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de-DE" dirty="0" err="1"/>
              <a:t>Kouman</a:t>
            </a:r>
            <a:r>
              <a:rPr lang="de-DE" dirty="0"/>
              <a:t> </a:t>
            </a:r>
            <a:r>
              <a:rPr lang="de-DE" dirty="0" err="1"/>
              <a:t>pou</a:t>
            </a:r>
            <a:r>
              <a:rPr lang="de-DE" dirty="0"/>
              <a:t> </a:t>
            </a:r>
            <a:r>
              <a:rPr lang="de-DE" dirty="0" err="1"/>
              <a:t>konsève</a:t>
            </a:r>
            <a:r>
              <a:rPr lang="de-DE" dirty="0"/>
              <a:t> </a:t>
            </a:r>
            <a:r>
              <a:rPr lang="en-US" dirty="0" err="1"/>
              <a:t>sewòm</a:t>
            </a:r>
            <a:r>
              <a:rPr lang="en-US" dirty="0"/>
              <a:t> </a:t>
            </a:r>
            <a:r>
              <a:rPr lang="en-US" dirty="0" smtClean="0"/>
              <a:t>oral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Jete</a:t>
            </a:r>
            <a:r>
              <a:rPr lang="en-US" dirty="0"/>
              <a:t> </a:t>
            </a:r>
            <a:r>
              <a:rPr lang="en-US" dirty="0" err="1"/>
              <a:t>rès</a:t>
            </a:r>
            <a:r>
              <a:rPr lang="en-US" dirty="0"/>
              <a:t> </a:t>
            </a:r>
            <a:r>
              <a:rPr lang="en-US" dirty="0" err="1"/>
              <a:t>sewòm</a:t>
            </a:r>
            <a:r>
              <a:rPr lang="en-US" dirty="0"/>
              <a:t> oral </a:t>
            </a:r>
            <a:r>
              <a:rPr lang="en-US" dirty="0" err="1" smtClean="0"/>
              <a:t>apr</a:t>
            </a:r>
            <a:r>
              <a:rPr lang="fr-FR" dirty="0" err="1"/>
              <a:t>è</a:t>
            </a:r>
            <a:r>
              <a:rPr lang="en-US" dirty="0" smtClean="0"/>
              <a:t> </a:t>
            </a:r>
            <a:r>
              <a:rPr lang="en-US" dirty="0"/>
              <a:t>yon </a:t>
            </a:r>
            <a:r>
              <a:rPr lang="en-US" dirty="0" err="1" smtClean="0"/>
              <a:t>jou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22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495800"/>
            <a:ext cx="2590800" cy="566738"/>
          </a:xfrm>
        </p:spPr>
        <p:txBody>
          <a:bodyPr/>
          <a:lstStyle/>
          <a:p>
            <a:r>
              <a:rPr lang="en-US" dirty="0" err="1"/>
              <a:t>Mande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timoun</a:t>
            </a:r>
            <a:r>
              <a:rPr lang="en-US" dirty="0"/>
              <a:t> nan </a:t>
            </a:r>
            <a:r>
              <a:rPr lang="en-US" dirty="0" err="1" smtClean="0"/>
              <a:t>tete</a:t>
            </a:r>
            <a:endParaRPr lang="en-US" dirty="0"/>
          </a:p>
        </p:txBody>
      </p:sp>
      <p:pic>
        <p:nvPicPr>
          <p:cNvPr id="7" name="Picture Placeholder 6" descr="Diarrheal_Disease_Slide13_ask about breastfeeding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7" r="-1307"/>
          <a:stretch>
            <a:fillRect/>
          </a:stretch>
        </p:blipFill>
        <p:spPr/>
      </p:pic>
      <p:pic>
        <p:nvPicPr>
          <p:cNvPr id="8" name="Picture Placeholder 7" descr="Diarrheal_Disease_Slide13_ask about urine.jpg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25" r="-11825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8600" y="228600"/>
            <a:ext cx="8686800" cy="457200"/>
          </a:xfrm>
        </p:spPr>
        <p:txBody>
          <a:bodyPr/>
          <a:lstStyle/>
          <a:p>
            <a:r>
              <a:rPr lang="en-US" dirty="0" err="1"/>
              <a:t>Evalyasyon</a:t>
            </a:r>
            <a:r>
              <a:rPr lang="en-US" dirty="0"/>
              <a:t> yon </a:t>
            </a:r>
            <a:r>
              <a:rPr lang="en-US" dirty="0" err="1"/>
              <a:t>jenn</a:t>
            </a:r>
            <a:r>
              <a:rPr lang="en-US" dirty="0"/>
              <a:t> </a:t>
            </a:r>
            <a:r>
              <a:rPr lang="en-US" dirty="0" err="1" smtClean="0"/>
              <a:t>timoun</a:t>
            </a:r>
            <a:r>
              <a:rPr lang="en-US" dirty="0"/>
              <a:t>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/>
              <a:t>dezidratasyon</a:t>
            </a:r>
            <a:r>
              <a:rPr lang="en-US" dirty="0"/>
              <a:t> </a:t>
            </a:r>
            <a:r>
              <a:rPr lang="en-US" dirty="0" err="1"/>
              <a:t>grav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867400" y="4495800"/>
            <a:ext cx="2667000" cy="533400"/>
          </a:xfrm>
        </p:spPr>
        <p:txBody>
          <a:bodyPr/>
          <a:lstStyle/>
          <a:p>
            <a:r>
              <a:rPr lang="en-US" dirty="0" err="1"/>
              <a:t>Mande</a:t>
            </a:r>
            <a:r>
              <a:rPr lang="en-US" dirty="0"/>
              <a:t> </a:t>
            </a:r>
            <a:r>
              <a:rPr lang="en-US" dirty="0" err="1"/>
              <a:t>kondisyon</a:t>
            </a:r>
            <a:r>
              <a:rPr lang="en-US" dirty="0"/>
              <a:t> </a:t>
            </a:r>
            <a:r>
              <a:rPr lang="en-US" dirty="0" err="1"/>
              <a:t>pipi</a:t>
            </a:r>
            <a:r>
              <a:rPr lang="en-US" dirty="0"/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1339245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Tcheke</a:t>
            </a:r>
            <a:r>
              <a:rPr lang="en-US" dirty="0"/>
              <a:t> </a:t>
            </a:r>
            <a:r>
              <a:rPr lang="en-US" dirty="0" err="1"/>
              <a:t>pou</a:t>
            </a:r>
            <a:r>
              <a:rPr lang="en-US" dirty="0"/>
              <a:t> </a:t>
            </a:r>
            <a:r>
              <a:rPr lang="en-US" dirty="0" err="1"/>
              <a:t>wè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bouch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lang</a:t>
            </a:r>
            <a:r>
              <a:rPr lang="en-US" dirty="0"/>
              <a:t> li </a:t>
            </a:r>
            <a:r>
              <a:rPr lang="en-US" dirty="0" err="1" smtClean="0"/>
              <a:t>sèch</a:t>
            </a:r>
            <a:endParaRPr lang="en-US" dirty="0"/>
          </a:p>
        </p:txBody>
      </p:sp>
      <p:pic>
        <p:nvPicPr>
          <p:cNvPr id="7" name="Picture Placeholder 6" descr="Diarrheal_Disease_Slide14_dry mouth and tongu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37" r="-26337"/>
          <a:stretch>
            <a:fillRect/>
          </a:stretch>
        </p:blipFill>
        <p:spPr/>
      </p:pic>
      <p:pic>
        <p:nvPicPr>
          <p:cNvPr id="8" name="Picture Placeholder 7" descr="Diarrheal_Disease_Slide14_sunken eyes tears.jpg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24" r="-2482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Tcheke</a:t>
            </a:r>
            <a:r>
              <a:rPr lang="en-US" dirty="0"/>
              <a:t> </a:t>
            </a:r>
            <a:r>
              <a:rPr lang="en-US" dirty="0" err="1"/>
              <a:t>pou</a:t>
            </a:r>
            <a:r>
              <a:rPr lang="en-US" dirty="0"/>
              <a:t> </a:t>
            </a:r>
            <a:r>
              <a:rPr lang="en-US" dirty="0" err="1"/>
              <a:t>wè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je </a:t>
            </a:r>
            <a:r>
              <a:rPr lang="en-US" dirty="0" err="1"/>
              <a:t>timoun</a:t>
            </a:r>
            <a:r>
              <a:rPr lang="en-US" dirty="0"/>
              <a:t> nan </a:t>
            </a:r>
            <a:r>
              <a:rPr lang="en-US" dirty="0" err="1"/>
              <a:t>rantre</a:t>
            </a:r>
            <a:r>
              <a:rPr lang="en-US" dirty="0"/>
              <a:t> </a:t>
            </a:r>
            <a:r>
              <a:rPr lang="en-US" dirty="0" err="1"/>
              <a:t>fon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l gen </a:t>
            </a:r>
            <a:r>
              <a:rPr lang="en-US" dirty="0" err="1"/>
              <a:t>dlo</a:t>
            </a:r>
            <a:r>
              <a:rPr lang="en-US" dirty="0"/>
              <a:t> k </a:t>
            </a:r>
            <a:r>
              <a:rPr lang="en-US" dirty="0" err="1"/>
              <a:t>ap</a:t>
            </a:r>
            <a:r>
              <a:rPr lang="en-US" dirty="0"/>
              <a:t> </a:t>
            </a:r>
            <a:r>
              <a:rPr lang="en-US" dirty="0" err="1"/>
              <a:t>sòti</a:t>
            </a:r>
            <a:r>
              <a:rPr lang="en-US" dirty="0"/>
              <a:t> nan je </a:t>
            </a:r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8600" y="228600"/>
            <a:ext cx="8686800" cy="457200"/>
          </a:xfrm>
        </p:spPr>
        <p:txBody>
          <a:bodyPr/>
          <a:lstStyle/>
          <a:p>
            <a:r>
              <a:rPr lang="en-US" dirty="0" err="1"/>
              <a:t>Evalyasyon</a:t>
            </a:r>
            <a:r>
              <a:rPr lang="en-US" dirty="0"/>
              <a:t> yon </a:t>
            </a:r>
            <a:r>
              <a:rPr lang="en-US" dirty="0" err="1"/>
              <a:t>jenn</a:t>
            </a:r>
            <a:r>
              <a:rPr lang="en-US" dirty="0"/>
              <a:t> </a:t>
            </a:r>
            <a:r>
              <a:rPr lang="en-US" dirty="0" err="1" smtClean="0"/>
              <a:t>timoun</a:t>
            </a:r>
            <a:r>
              <a:rPr lang="en-US" dirty="0"/>
              <a:t>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/>
              <a:t>dezidratasyon</a:t>
            </a:r>
            <a:r>
              <a:rPr lang="en-US" dirty="0"/>
              <a:t> </a:t>
            </a:r>
            <a:r>
              <a:rPr lang="en-US" dirty="0" err="1"/>
              <a:t>grav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60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495800"/>
            <a:ext cx="2667000" cy="566738"/>
          </a:xfrm>
        </p:spPr>
        <p:txBody>
          <a:bodyPr/>
          <a:lstStyle/>
          <a:p>
            <a:r>
              <a:rPr lang="en-US" dirty="0" err="1"/>
              <a:t>Tcheke</a:t>
            </a:r>
            <a:r>
              <a:rPr lang="en-US" dirty="0"/>
              <a:t> </a:t>
            </a:r>
            <a:r>
              <a:rPr lang="en-US" dirty="0" err="1"/>
              <a:t>pou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plise</a:t>
            </a:r>
            <a:r>
              <a:rPr lang="en-US" dirty="0"/>
              <a:t> </a:t>
            </a:r>
            <a:r>
              <a:rPr lang="en-US" dirty="0" err="1"/>
              <a:t>oubyen</a:t>
            </a:r>
            <a:r>
              <a:rPr lang="en-US" dirty="0"/>
              <a:t> </a:t>
            </a:r>
            <a:r>
              <a:rPr lang="en-US" dirty="0" err="1"/>
              <a:t>fennen</a:t>
            </a:r>
            <a:endParaRPr lang="en-US" dirty="0"/>
          </a:p>
        </p:txBody>
      </p:sp>
      <p:pic>
        <p:nvPicPr>
          <p:cNvPr id="7" name="Picture Placeholder 6" descr="Diarrheal_Disease_Slide15_check for wrinkled skin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23" r="-21023"/>
          <a:stretch>
            <a:fillRect/>
          </a:stretch>
        </p:blipFill>
        <p:spPr/>
      </p:pic>
      <p:pic>
        <p:nvPicPr>
          <p:cNvPr id="8" name="Picture Placeholder 7" descr="Diarrheal_Disease_Slide15_feel for cold wet skin.jpg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73" r="-20273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257800" y="4495800"/>
            <a:ext cx="2895600" cy="533400"/>
          </a:xfrm>
        </p:spPr>
        <p:txBody>
          <a:bodyPr/>
          <a:lstStyle/>
          <a:p>
            <a:r>
              <a:rPr lang="en-US" dirty="0" err="1"/>
              <a:t>Tcheke</a:t>
            </a:r>
            <a:r>
              <a:rPr lang="en-US" dirty="0"/>
              <a:t> </a:t>
            </a:r>
            <a:r>
              <a:rPr lang="en-US" dirty="0" err="1"/>
              <a:t>pou</a:t>
            </a:r>
            <a:r>
              <a:rPr lang="en-US" dirty="0"/>
              <a:t> </a:t>
            </a:r>
            <a:r>
              <a:rPr lang="en-US" dirty="0" err="1"/>
              <a:t>wè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kò</a:t>
            </a:r>
            <a:r>
              <a:rPr lang="en-US" dirty="0"/>
              <a:t> </a:t>
            </a:r>
            <a:r>
              <a:rPr lang="en-US" dirty="0" err="1"/>
              <a:t>timoun</a:t>
            </a:r>
            <a:r>
              <a:rPr lang="en-US" dirty="0"/>
              <a:t> nan fret </a:t>
            </a:r>
            <a:r>
              <a:rPr lang="en-US" dirty="0" err="1"/>
              <a:t>oswa</a:t>
            </a:r>
            <a:r>
              <a:rPr lang="en-US" dirty="0"/>
              <a:t> </a:t>
            </a:r>
            <a:r>
              <a:rPr lang="en-US" dirty="0" err="1"/>
              <a:t>mouye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8600" y="228600"/>
            <a:ext cx="8686800" cy="457200"/>
          </a:xfrm>
        </p:spPr>
        <p:txBody>
          <a:bodyPr/>
          <a:lstStyle/>
          <a:p>
            <a:r>
              <a:rPr lang="en-US" dirty="0" err="1"/>
              <a:t>Evalyasyon</a:t>
            </a:r>
            <a:r>
              <a:rPr lang="en-US" dirty="0"/>
              <a:t> yon </a:t>
            </a:r>
            <a:r>
              <a:rPr lang="en-US" dirty="0" err="1"/>
              <a:t>jenn</a:t>
            </a:r>
            <a:r>
              <a:rPr lang="en-US" dirty="0"/>
              <a:t> </a:t>
            </a:r>
            <a:r>
              <a:rPr lang="en-US" dirty="0" err="1" smtClean="0"/>
              <a:t>timoun</a:t>
            </a:r>
            <a:r>
              <a:rPr lang="en-US" dirty="0"/>
              <a:t>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/>
              <a:t>dezidratasyon</a:t>
            </a:r>
            <a:r>
              <a:rPr lang="en-US" dirty="0"/>
              <a:t> </a:t>
            </a:r>
            <a:r>
              <a:rPr lang="en-US" dirty="0" err="1"/>
              <a:t>grav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92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495800"/>
            <a:ext cx="2819400" cy="566738"/>
          </a:xfrm>
        </p:spPr>
        <p:txBody>
          <a:bodyPr/>
          <a:lstStyle/>
          <a:p>
            <a:r>
              <a:rPr lang="en-US" dirty="0" err="1"/>
              <a:t>Penchen</a:t>
            </a:r>
            <a:r>
              <a:rPr lang="en-US" dirty="0"/>
              <a:t> </a:t>
            </a:r>
            <a:r>
              <a:rPr lang="en-US" dirty="0" err="1"/>
              <a:t>vant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janm</a:t>
            </a:r>
            <a:r>
              <a:rPr lang="en-US" dirty="0" smtClean="0"/>
              <a:t> </a:t>
            </a:r>
            <a:r>
              <a:rPr lang="en-US" dirty="0" err="1"/>
              <a:t>timoun</a:t>
            </a:r>
            <a:r>
              <a:rPr lang="en-US" dirty="0"/>
              <a:t> nan</a:t>
            </a:r>
          </a:p>
        </p:txBody>
      </p:sp>
      <p:pic>
        <p:nvPicPr>
          <p:cNvPr id="7" name="Picture Placeholder 6" descr="Diarrheal_Disease_Slide16_pinch skin on stomach or leg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70" r="-13870"/>
          <a:stretch>
            <a:fillRect/>
          </a:stretch>
        </p:blipFill>
        <p:spPr/>
      </p:pic>
      <p:pic>
        <p:nvPicPr>
          <p:cNvPr id="8" name="Picture Placeholder 7" descr="Diarrheal_Disease_Slide16_skin stays folded.jpg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28" b="-1502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Wè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timoun</a:t>
            </a:r>
            <a:r>
              <a:rPr lang="en-US" dirty="0"/>
              <a:t> nan </a:t>
            </a:r>
            <a:r>
              <a:rPr lang="en-US" dirty="0" err="1" smtClean="0"/>
              <a:t>plise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8600" y="228600"/>
            <a:ext cx="8686800" cy="457200"/>
          </a:xfrm>
        </p:spPr>
        <p:txBody>
          <a:bodyPr/>
          <a:lstStyle/>
          <a:p>
            <a:r>
              <a:rPr lang="en-US" dirty="0" err="1"/>
              <a:t>Evalyasyon</a:t>
            </a:r>
            <a:r>
              <a:rPr lang="en-US" dirty="0"/>
              <a:t> yon </a:t>
            </a:r>
            <a:r>
              <a:rPr lang="en-US" dirty="0" err="1"/>
              <a:t>jenn</a:t>
            </a:r>
            <a:r>
              <a:rPr lang="en-US" dirty="0"/>
              <a:t> </a:t>
            </a:r>
            <a:r>
              <a:rPr lang="en-US" dirty="0" err="1" smtClean="0"/>
              <a:t>timoun</a:t>
            </a:r>
            <a:r>
              <a:rPr lang="en-US" dirty="0"/>
              <a:t>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/>
              <a:t>dezidratasyon</a:t>
            </a:r>
            <a:r>
              <a:rPr lang="en-US" dirty="0"/>
              <a:t> </a:t>
            </a:r>
            <a:r>
              <a:rPr lang="en-US" dirty="0" err="1"/>
              <a:t>grav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Tcheke</a:t>
            </a:r>
            <a:r>
              <a:rPr lang="en-US" dirty="0"/>
              <a:t> </a:t>
            </a:r>
            <a:r>
              <a:rPr lang="en-US" dirty="0" err="1"/>
              <a:t>respirasyon</a:t>
            </a:r>
            <a:r>
              <a:rPr lang="en-US" dirty="0"/>
              <a:t> </a:t>
            </a:r>
            <a:r>
              <a:rPr lang="en-US" dirty="0" err="1"/>
              <a:t>timoun</a:t>
            </a:r>
            <a:r>
              <a:rPr lang="en-US" dirty="0"/>
              <a:t> </a:t>
            </a:r>
            <a:r>
              <a:rPr lang="en-US" dirty="0" smtClean="0"/>
              <a:t>nan</a:t>
            </a:r>
            <a:endParaRPr lang="en-US" dirty="0"/>
          </a:p>
        </p:txBody>
      </p:sp>
      <p:pic>
        <p:nvPicPr>
          <p:cNvPr id="7" name="Picture Placeholder 6" descr="Diarrheal_Disease_Slide17_check for rapid breathing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23" r="-47523"/>
          <a:stretch>
            <a:fillRect/>
          </a:stretch>
        </p:blipFill>
        <p:spPr/>
      </p:pic>
      <p:pic>
        <p:nvPicPr>
          <p:cNvPr id="8" name="Picture Placeholder 7" descr="Diarrheal_Disease_Slide17_look at top of head.jpg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291" r="-39291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Gade</a:t>
            </a:r>
            <a:r>
              <a:rPr lang="en-US" dirty="0"/>
              <a:t> do </a:t>
            </a:r>
            <a:r>
              <a:rPr lang="en-US" dirty="0" err="1"/>
              <a:t>tèt</a:t>
            </a:r>
            <a:r>
              <a:rPr lang="en-US" dirty="0"/>
              <a:t> </a:t>
            </a:r>
            <a:r>
              <a:rPr lang="en-US" dirty="0" err="1"/>
              <a:t>timoun</a:t>
            </a:r>
            <a:r>
              <a:rPr lang="en-US" dirty="0"/>
              <a:t> </a:t>
            </a:r>
            <a:r>
              <a:rPr lang="en-US" dirty="0" smtClean="0"/>
              <a:t>nan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8600" y="228600"/>
            <a:ext cx="8686800" cy="457200"/>
          </a:xfrm>
        </p:spPr>
        <p:txBody>
          <a:bodyPr/>
          <a:lstStyle/>
          <a:p>
            <a:r>
              <a:rPr lang="en-US" dirty="0" err="1"/>
              <a:t>Evalyasyon</a:t>
            </a:r>
            <a:r>
              <a:rPr lang="en-US" dirty="0"/>
              <a:t> yon </a:t>
            </a:r>
            <a:r>
              <a:rPr lang="en-US" dirty="0" err="1"/>
              <a:t>jenn</a:t>
            </a:r>
            <a:r>
              <a:rPr lang="en-US" dirty="0"/>
              <a:t> </a:t>
            </a:r>
            <a:r>
              <a:rPr lang="en-US" dirty="0" err="1" smtClean="0"/>
              <a:t>timoun</a:t>
            </a:r>
            <a:r>
              <a:rPr lang="en-US" dirty="0"/>
              <a:t> </a:t>
            </a:r>
            <a:r>
              <a:rPr lang="en-US" dirty="0" err="1" smtClean="0"/>
              <a:t>pou</a:t>
            </a:r>
            <a:r>
              <a:rPr lang="en-US" dirty="0" smtClean="0"/>
              <a:t> </a:t>
            </a:r>
            <a:r>
              <a:rPr lang="en-US" dirty="0" err="1"/>
              <a:t>dezidratasyon</a:t>
            </a:r>
            <a:r>
              <a:rPr lang="en-US" dirty="0"/>
              <a:t> </a:t>
            </a:r>
            <a:r>
              <a:rPr lang="en-US" dirty="0" err="1"/>
              <a:t>grav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0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Diarrheal_Disease_Slide18_shock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340" b="-3934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Chòk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18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Cholera_Slide11_Wash Hands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62" b="-3162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Lave </a:t>
            </a:r>
            <a:r>
              <a:rPr lang="en-US" dirty="0" smtClean="0"/>
              <a:t>men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871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Mèsi</a:t>
            </a:r>
            <a:r>
              <a:rPr lang="en-US" dirty="0" smtClean="0"/>
              <a:t> </a:t>
            </a:r>
            <a:r>
              <a:rPr lang="en-US" dirty="0" err="1"/>
              <a:t>anpil</a:t>
            </a:r>
            <a:r>
              <a:rPr lang="en-US" dirty="0"/>
              <a:t> </a:t>
            </a:r>
            <a:r>
              <a:rPr lang="en-US" dirty="0" err="1"/>
              <a:t>pou</a:t>
            </a:r>
            <a:r>
              <a:rPr lang="en-US" dirty="0"/>
              <a:t> </a:t>
            </a:r>
            <a:r>
              <a:rPr lang="en-US" dirty="0" err="1"/>
              <a:t>patisipasyon</a:t>
            </a:r>
            <a:r>
              <a:rPr lang="en-US" dirty="0"/>
              <a:t> w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2" name="Picture 1" descr="PIH_ZanmiLasante_wTyp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5791200"/>
            <a:ext cx="1234361" cy="4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2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04800" y="4114800"/>
            <a:ext cx="2667000" cy="381000"/>
          </a:xfrm>
        </p:spPr>
        <p:txBody>
          <a:bodyPr/>
          <a:lstStyle/>
          <a:p>
            <a:r>
              <a:rPr lang="en-US" dirty="0"/>
              <a:t>Lave </a:t>
            </a:r>
            <a:r>
              <a:rPr lang="en-US" dirty="0" smtClean="0"/>
              <a:t>men</a:t>
            </a:r>
            <a:endParaRPr lang="en-US" dirty="0"/>
          </a:p>
        </p:txBody>
      </p:sp>
      <p:pic>
        <p:nvPicPr>
          <p:cNvPr id="23" name="Picture Placeholder 22" descr="Cholera_Slide12_wash hands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74" r="-7674"/>
          <a:stretch>
            <a:fillRect/>
          </a:stretch>
        </p:blipFill>
        <p:spPr>
          <a:xfrm>
            <a:off x="457200" y="2057400"/>
            <a:ext cx="2691439" cy="1981199"/>
          </a:xfrm>
        </p:spPr>
      </p:pic>
      <p:pic>
        <p:nvPicPr>
          <p:cNvPr id="24" name="Picture Placeholder 23" descr="Cholera_Slide12_before eating feeding child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21" b="-21021"/>
          <a:stretch>
            <a:fillRect/>
          </a:stretch>
        </p:blipFill>
        <p:spPr>
          <a:xfrm>
            <a:off x="4495800" y="1219200"/>
            <a:ext cx="2691441" cy="1981200"/>
          </a:xfrm>
        </p:spPr>
      </p:pic>
      <p:pic>
        <p:nvPicPr>
          <p:cNvPr id="25" name="Picture Placeholder 24" descr="Cholera_Slide12_before preparing food.eps"/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7" b="-567"/>
          <a:stretch>
            <a:fillRect/>
          </a:stretch>
        </p:blipFill>
        <p:spPr>
          <a:xfrm>
            <a:off x="3276600" y="3810000"/>
            <a:ext cx="2514600" cy="1851025"/>
          </a:xfrm>
        </p:spPr>
      </p:pic>
      <p:pic>
        <p:nvPicPr>
          <p:cNvPr id="26" name="Picture Placeholder 25" descr="Cholera_Slide12_before after handling babies.eps"/>
          <p:cNvPicPr>
            <a:picLocks noGrp="1" noChangeAspect="1"/>
          </p:cNvPicPr>
          <p:nvPr>
            <p:ph type="pic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03" r="-10103"/>
          <a:stretch>
            <a:fillRect/>
          </a:stretch>
        </p:blipFill>
        <p:spPr>
          <a:xfrm>
            <a:off x="6019800" y="3657600"/>
            <a:ext cx="2691441" cy="19812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/>
              <a:t>Kilè</a:t>
            </a:r>
            <a:r>
              <a:rPr lang="fr-FR" dirty="0"/>
              <a:t> </a:t>
            </a:r>
            <a:r>
              <a:rPr lang="fr-FR" dirty="0" smtClean="0"/>
              <a:t>pou lave </a:t>
            </a:r>
            <a:r>
              <a:rPr lang="fr-FR" dirty="0"/>
              <a:t>men </a:t>
            </a:r>
            <a:r>
              <a:rPr lang="fr-FR" dirty="0" smtClean="0"/>
              <a:t>ou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4267200" y="3124200"/>
            <a:ext cx="3200400" cy="381000"/>
          </a:xfrm>
        </p:spPr>
        <p:txBody>
          <a:bodyPr/>
          <a:lstStyle/>
          <a:p>
            <a:r>
              <a:rPr lang="fr-FR" sz="1200" dirty="0" err="1"/>
              <a:t>Avan</a:t>
            </a:r>
            <a:r>
              <a:rPr lang="fr-FR" sz="1200" dirty="0"/>
              <a:t> ou </a:t>
            </a:r>
            <a:r>
              <a:rPr lang="fr-FR" sz="1200" dirty="0" err="1"/>
              <a:t>manje</a:t>
            </a:r>
            <a:r>
              <a:rPr lang="fr-FR" sz="1200" dirty="0"/>
              <a:t> </a:t>
            </a:r>
            <a:r>
              <a:rPr lang="fr-FR" sz="1200" dirty="0" err="1"/>
              <a:t>ak</a:t>
            </a:r>
            <a:r>
              <a:rPr lang="fr-FR" sz="1200" dirty="0"/>
              <a:t> </a:t>
            </a:r>
            <a:r>
              <a:rPr lang="fr-FR" sz="1200" dirty="0" err="1"/>
              <a:t>anvan</a:t>
            </a:r>
            <a:r>
              <a:rPr lang="fr-FR" sz="1200" dirty="0"/>
              <a:t> ou </a:t>
            </a:r>
            <a:r>
              <a:rPr lang="fr-FR" sz="1200" dirty="0" err="1"/>
              <a:t>bay</a:t>
            </a:r>
            <a:r>
              <a:rPr lang="fr-FR" sz="1200" dirty="0"/>
              <a:t> </a:t>
            </a:r>
            <a:r>
              <a:rPr lang="fr-FR" sz="1200" dirty="0" err="1"/>
              <a:t>timoun</a:t>
            </a:r>
            <a:r>
              <a:rPr lang="fr-FR" sz="1200" dirty="0"/>
              <a:t> </a:t>
            </a:r>
            <a:r>
              <a:rPr lang="fr-FR" sz="1200" dirty="0" err="1" smtClean="0"/>
              <a:t>manje</a:t>
            </a:r>
            <a:endParaRPr lang="en-US" sz="1200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5791200" y="5791200"/>
            <a:ext cx="3048000" cy="381000"/>
          </a:xfrm>
        </p:spPr>
        <p:txBody>
          <a:bodyPr/>
          <a:lstStyle/>
          <a:p>
            <a:r>
              <a:rPr lang="fr-FR" sz="1200" dirty="0" err="1"/>
              <a:t>Avan</a:t>
            </a:r>
            <a:r>
              <a:rPr lang="fr-FR" sz="1200" dirty="0"/>
              <a:t> </a:t>
            </a:r>
            <a:r>
              <a:rPr lang="fr-FR" sz="1200" dirty="0" err="1"/>
              <a:t>ak</a:t>
            </a:r>
            <a:r>
              <a:rPr lang="fr-FR" sz="1200" dirty="0"/>
              <a:t> </a:t>
            </a:r>
            <a:r>
              <a:rPr lang="fr-FR" sz="1200" dirty="0" err="1" smtClean="0"/>
              <a:t>aprè</a:t>
            </a:r>
            <a:r>
              <a:rPr lang="fr-FR" sz="1200" dirty="0" smtClean="0"/>
              <a:t> </a:t>
            </a:r>
            <a:r>
              <a:rPr lang="fr-FR" sz="1200" dirty="0"/>
              <a:t>ou </a:t>
            </a:r>
            <a:r>
              <a:rPr lang="fr-FR" sz="1200" dirty="0" err="1"/>
              <a:t>okipe</a:t>
            </a:r>
            <a:r>
              <a:rPr lang="fr-FR" sz="1200" dirty="0"/>
              <a:t> </a:t>
            </a:r>
            <a:r>
              <a:rPr lang="fr-FR" sz="1200" dirty="0" err="1" smtClean="0"/>
              <a:t>tibebe</a:t>
            </a:r>
            <a:endParaRPr lang="en-US" sz="1200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3200400" y="5791200"/>
            <a:ext cx="2667000" cy="381000"/>
          </a:xfrm>
        </p:spPr>
        <p:txBody>
          <a:bodyPr/>
          <a:lstStyle/>
          <a:p>
            <a:r>
              <a:rPr lang="en-US" sz="1200" dirty="0" err="1"/>
              <a:t>Avan</a:t>
            </a:r>
            <a:r>
              <a:rPr lang="en-US" sz="1200" dirty="0"/>
              <a:t> </a:t>
            </a:r>
            <a:r>
              <a:rPr lang="en-US" sz="1200" dirty="0" err="1"/>
              <a:t>ou</a:t>
            </a:r>
            <a:r>
              <a:rPr lang="en-US" sz="1200" dirty="0"/>
              <a:t> prepare </a:t>
            </a:r>
            <a:r>
              <a:rPr lang="en-US" sz="1200" dirty="0" err="1" smtClean="0"/>
              <a:t>manje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971800" y="3505200"/>
            <a:ext cx="457199" cy="0"/>
          </a:xfrm>
          <a:prstGeom prst="straightConnector1">
            <a:avLst/>
          </a:prstGeom>
          <a:ln w="57150" cmpd="sng">
            <a:headEnd type="none" w="med" len="med"/>
            <a:tailEnd type="arrow"/>
          </a:ln>
          <a:effectLst/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685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4114800"/>
            <a:ext cx="2667000" cy="381000"/>
          </a:xfrm>
        </p:spPr>
        <p:txBody>
          <a:bodyPr/>
          <a:lstStyle/>
          <a:p>
            <a:r>
              <a:rPr lang="en-US" dirty="0"/>
              <a:t> Lave </a:t>
            </a:r>
            <a:r>
              <a:rPr lang="en-US" dirty="0" smtClean="0"/>
              <a:t>men</a:t>
            </a:r>
            <a:endParaRPr lang="en-US" dirty="0"/>
          </a:p>
        </p:txBody>
      </p:sp>
      <p:pic>
        <p:nvPicPr>
          <p:cNvPr id="11" name="Picture Placeholder 10" descr="Cholera_Slide13_wash hands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74" r="-7674"/>
          <a:stretch>
            <a:fillRect/>
          </a:stretch>
        </p:blipFill>
        <p:spPr>
          <a:xfrm>
            <a:off x="6400800" y="2362200"/>
            <a:ext cx="2286000" cy="1682751"/>
          </a:xfrm>
        </p:spPr>
      </p:pic>
      <p:pic>
        <p:nvPicPr>
          <p:cNvPr id="12" name="Picture Placeholder 11" descr="Cholera_Slide13_after using bathroom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17" r="-29117"/>
          <a:stretch>
            <a:fillRect/>
          </a:stretch>
        </p:blipFill>
        <p:spPr>
          <a:xfrm>
            <a:off x="685800" y="838200"/>
            <a:ext cx="2070339" cy="1524000"/>
          </a:xfrm>
        </p:spPr>
      </p:pic>
      <p:pic>
        <p:nvPicPr>
          <p:cNvPr id="13" name="Picture Placeholder 12" descr="Cholera_Slide13_after caring for someone with cholera.eps"/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04" r="-29904"/>
          <a:stretch>
            <a:fillRect/>
          </a:stretch>
        </p:blipFill>
        <p:spPr>
          <a:xfrm>
            <a:off x="685800" y="4114800"/>
            <a:ext cx="2362200" cy="1738842"/>
          </a:xfrm>
        </p:spPr>
      </p:pic>
      <p:pic>
        <p:nvPicPr>
          <p:cNvPr id="14" name="Picture Placeholder 13" descr="Cholera_Slide13_after community.eps"/>
          <p:cNvPicPr>
            <a:picLocks noGrp="1" noChangeAspect="1"/>
          </p:cNvPicPr>
          <p:nvPr>
            <p:ph type="pic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03" r="-24203"/>
          <a:stretch>
            <a:fillRect/>
          </a:stretch>
        </p:blipFill>
        <p:spPr>
          <a:xfrm>
            <a:off x="3429000" y="1295400"/>
            <a:ext cx="2209800" cy="162665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/>
              <a:t>Kilè</a:t>
            </a:r>
            <a:r>
              <a:rPr lang="fr-FR" dirty="0"/>
              <a:t> pou lave men </a:t>
            </a:r>
            <a:r>
              <a:rPr lang="fr-FR" dirty="0" smtClean="0"/>
              <a:t>ou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7200" y="2438400"/>
            <a:ext cx="2514600" cy="359229"/>
          </a:xfrm>
        </p:spPr>
        <p:txBody>
          <a:bodyPr/>
          <a:lstStyle/>
          <a:p>
            <a:r>
              <a:rPr lang="en-US" sz="1200" dirty="0" err="1"/>
              <a:t>Aprè</a:t>
            </a:r>
            <a:r>
              <a:rPr lang="en-US" sz="1200" dirty="0"/>
              <a:t> </a:t>
            </a:r>
            <a:r>
              <a:rPr lang="en-US" sz="1200" dirty="0" err="1"/>
              <a:t>ou</a:t>
            </a:r>
            <a:r>
              <a:rPr lang="en-US" sz="1200" dirty="0"/>
              <a:t> </a:t>
            </a:r>
            <a:r>
              <a:rPr lang="en-US" sz="1200" dirty="0" smtClean="0"/>
              <a:t>fin </a:t>
            </a:r>
            <a:r>
              <a:rPr lang="en-US" sz="1200" dirty="0" err="1"/>
              <a:t>itilize</a:t>
            </a:r>
            <a:r>
              <a:rPr lang="en-US" sz="1200" dirty="0"/>
              <a:t> </a:t>
            </a:r>
            <a:r>
              <a:rPr lang="en-US" sz="1200" dirty="0" err="1" smtClean="0"/>
              <a:t>twalèt</a:t>
            </a:r>
            <a:endParaRPr lang="en-US" sz="12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048000" y="2971800"/>
            <a:ext cx="3124200" cy="609600"/>
          </a:xfrm>
        </p:spPr>
        <p:txBody>
          <a:bodyPr/>
          <a:lstStyle/>
          <a:p>
            <a:r>
              <a:rPr lang="en-US" sz="1200" dirty="0" err="1"/>
              <a:t>Lè</a:t>
            </a:r>
            <a:r>
              <a:rPr lang="en-US" sz="1200" dirty="0"/>
              <a:t> w </a:t>
            </a:r>
            <a:r>
              <a:rPr lang="en-US" sz="1200" dirty="0" err="1"/>
              <a:t>retounen</a:t>
            </a:r>
            <a:r>
              <a:rPr lang="en-US" sz="1200" dirty="0"/>
              <a:t> </a:t>
            </a:r>
            <a:r>
              <a:rPr lang="en-US" sz="1200" dirty="0" err="1"/>
              <a:t>lakay</a:t>
            </a:r>
            <a:r>
              <a:rPr lang="en-US" sz="1200" dirty="0"/>
              <a:t> </a:t>
            </a:r>
            <a:r>
              <a:rPr lang="en-US" sz="1200" dirty="0" err="1"/>
              <a:t>ou</a:t>
            </a:r>
            <a:r>
              <a:rPr lang="en-US" sz="1200" dirty="0"/>
              <a:t> </a:t>
            </a:r>
            <a:r>
              <a:rPr lang="en-US" sz="1200" dirty="0" err="1" smtClean="0"/>
              <a:t>apr</a:t>
            </a:r>
            <a:r>
              <a:rPr lang="en-US" sz="1200" dirty="0" err="1"/>
              <a:t>è</a:t>
            </a:r>
            <a:endParaRPr lang="en-US" sz="1200" dirty="0"/>
          </a:p>
          <a:p>
            <a:r>
              <a:rPr lang="en-US" sz="1200" dirty="0" err="1"/>
              <a:t>ou</a:t>
            </a:r>
            <a:r>
              <a:rPr lang="en-US" sz="1200" dirty="0"/>
              <a:t> </a:t>
            </a:r>
            <a:r>
              <a:rPr lang="en-US" sz="1200" dirty="0" err="1"/>
              <a:t>te</a:t>
            </a:r>
            <a:r>
              <a:rPr lang="en-US" sz="1200" dirty="0"/>
              <a:t> </a:t>
            </a:r>
            <a:r>
              <a:rPr lang="en-US" sz="1200" dirty="0" err="1"/>
              <a:t>soti</a:t>
            </a:r>
            <a:r>
              <a:rPr lang="en-US" sz="1200" dirty="0"/>
              <a:t> nan </a:t>
            </a:r>
            <a:r>
              <a:rPr lang="en-US" sz="1200" dirty="0" err="1"/>
              <a:t>kominote</a:t>
            </a:r>
            <a:r>
              <a:rPr lang="en-US" sz="1200" dirty="0"/>
              <a:t> 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33400" y="5867400"/>
            <a:ext cx="2667000" cy="381000"/>
          </a:xfrm>
        </p:spPr>
        <p:txBody>
          <a:bodyPr/>
          <a:lstStyle/>
          <a:p>
            <a:r>
              <a:rPr lang="en-US" sz="1200" dirty="0" err="1"/>
              <a:t>Aprè</a:t>
            </a:r>
            <a:r>
              <a:rPr lang="en-US" sz="1200" dirty="0"/>
              <a:t> </a:t>
            </a:r>
            <a:r>
              <a:rPr lang="en-US" sz="1200" dirty="0" err="1"/>
              <a:t>ou</a:t>
            </a:r>
            <a:r>
              <a:rPr lang="en-US" sz="1200" dirty="0"/>
              <a:t> </a:t>
            </a:r>
            <a:r>
              <a:rPr lang="en-US" sz="1200" dirty="0" err="1"/>
              <a:t>manyen</a:t>
            </a:r>
            <a:r>
              <a:rPr lang="en-US" sz="1200" dirty="0"/>
              <a:t> </a:t>
            </a:r>
            <a:r>
              <a:rPr lang="en-US" sz="1200" dirty="0" err="1"/>
              <a:t>oswa</a:t>
            </a:r>
            <a:r>
              <a:rPr lang="en-US" sz="1200" dirty="0"/>
              <a:t> </a:t>
            </a:r>
            <a:r>
              <a:rPr lang="en-US" sz="1200" dirty="0" err="1"/>
              <a:t>okipe</a:t>
            </a:r>
            <a:r>
              <a:rPr lang="en-US" sz="1200" dirty="0"/>
              <a:t> yon </a:t>
            </a:r>
            <a:r>
              <a:rPr lang="en-US" sz="1200" dirty="0" err="1"/>
              <a:t>moun</a:t>
            </a:r>
            <a:r>
              <a:rPr lang="en-US" sz="1200" dirty="0"/>
              <a:t> </a:t>
            </a:r>
            <a:r>
              <a:rPr lang="en-US" sz="1200" dirty="0" err="1"/>
              <a:t>ki</a:t>
            </a:r>
            <a:r>
              <a:rPr lang="en-US" sz="1200" dirty="0"/>
              <a:t> </a:t>
            </a:r>
            <a:r>
              <a:rPr lang="en-US" sz="1200" dirty="0" err="1" smtClean="0"/>
              <a:t>malad</a:t>
            </a:r>
            <a:endParaRPr lang="en-US" sz="1200" dirty="0"/>
          </a:p>
        </p:txBody>
      </p:sp>
      <p:pic>
        <p:nvPicPr>
          <p:cNvPr id="15" name="Picture Placeholder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2819400"/>
            <a:ext cx="1676399" cy="97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6" name="Text Placeholder 8"/>
          <p:cNvSpPr txBox="1">
            <a:spLocks/>
          </p:cNvSpPr>
          <p:nvPr/>
        </p:nvSpPr>
        <p:spPr bwMode="auto">
          <a:xfrm>
            <a:off x="304800" y="3810000"/>
            <a:ext cx="312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200" dirty="0" err="1"/>
              <a:t>Aprè</a:t>
            </a:r>
            <a:r>
              <a:rPr lang="en-US" sz="1200" dirty="0"/>
              <a:t> </a:t>
            </a:r>
            <a:r>
              <a:rPr lang="en-US" sz="1200" dirty="0" err="1"/>
              <a:t>ou</a:t>
            </a:r>
            <a:r>
              <a:rPr lang="en-US" sz="1200" dirty="0"/>
              <a:t> </a:t>
            </a:r>
            <a:r>
              <a:rPr lang="en-US" sz="1200" dirty="0" err="1"/>
              <a:t>manyen</a:t>
            </a:r>
            <a:r>
              <a:rPr lang="en-US" sz="1200" dirty="0"/>
              <a:t> </a:t>
            </a:r>
            <a:r>
              <a:rPr lang="en-US" sz="1200" dirty="0" err="1"/>
              <a:t>lajan</a:t>
            </a:r>
            <a:r>
              <a:rPr lang="en-US" sz="1200" dirty="0"/>
              <a:t>, </a:t>
            </a:r>
            <a:r>
              <a:rPr lang="en-US" sz="1200" dirty="0" err="1" smtClean="0"/>
              <a:t>telefòn</a:t>
            </a:r>
            <a:endParaRPr lang="en-US" sz="1200" dirty="0"/>
          </a:p>
        </p:txBody>
      </p:sp>
      <p:pic>
        <p:nvPicPr>
          <p:cNvPr id="17" name="Picture Placeholder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400" y="3657600"/>
            <a:ext cx="1066800" cy="188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8" name="Text Placeholder 8"/>
          <p:cNvSpPr txBox="1">
            <a:spLocks/>
          </p:cNvSpPr>
          <p:nvPr/>
        </p:nvSpPr>
        <p:spPr bwMode="auto">
          <a:xfrm>
            <a:off x="3124200" y="5715000"/>
            <a:ext cx="312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200" dirty="0" err="1"/>
              <a:t>Aprè</a:t>
            </a:r>
            <a:r>
              <a:rPr lang="en-US" sz="1200" dirty="0"/>
              <a:t> </a:t>
            </a:r>
            <a:r>
              <a:rPr lang="en-US" sz="1200" dirty="0" err="1"/>
              <a:t>kontak</a:t>
            </a:r>
            <a:r>
              <a:rPr lang="en-US" sz="1200" dirty="0"/>
              <a:t> </a:t>
            </a:r>
            <a:r>
              <a:rPr lang="en-US" sz="1200" dirty="0" err="1"/>
              <a:t>ak</a:t>
            </a:r>
            <a:r>
              <a:rPr lang="en-US" sz="1200" dirty="0"/>
              <a:t> yon </a:t>
            </a:r>
            <a:r>
              <a:rPr lang="en-US" sz="1200" dirty="0" err="1"/>
              <a:t>moun</a:t>
            </a:r>
            <a:r>
              <a:rPr lang="en-US" sz="1200" dirty="0"/>
              <a:t> </a:t>
            </a:r>
            <a:r>
              <a:rPr lang="en-US" sz="1200" dirty="0" err="1"/>
              <a:t>ki</a:t>
            </a:r>
            <a:r>
              <a:rPr lang="en-US" sz="1200" dirty="0"/>
              <a:t> gen </a:t>
            </a:r>
            <a:r>
              <a:rPr lang="en-US" sz="1200" dirty="0" err="1"/>
              <a:t>dyare</a:t>
            </a:r>
            <a:r>
              <a:rPr lang="en-US" sz="1200" dirty="0"/>
              <a:t> </a:t>
            </a:r>
            <a:r>
              <a:rPr lang="en-US" sz="1200" dirty="0" err="1"/>
              <a:t>oswa</a:t>
            </a:r>
            <a:r>
              <a:rPr lang="en-US" sz="1200" dirty="0"/>
              <a:t> </a:t>
            </a:r>
            <a:r>
              <a:rPr lang="en-US" sz="1200" dirty="0" err="1" smtClean="0"/>
              <a:t>vomisman</a:t>
            </a:r>
            <a:endParaRPr lang="en-US" sz="12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5943600" y="3581400"/>
            <a:ext cx="457199" cy="0"/>
          </a:xfrm>
          <a:prstGeom prst="straightConnector1">
            <a:avLst/>
          </a:prstGeom>
          <a:ln w="57150" cmpd="sng">
            <a:headEnd type="none" w="med" len="med"/>
            <a:tailEnd type="arrow"/>
          </a:ln>
          <a:effectLst/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339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0"/>
            <a:ext cx="2667000" cy="457200"/>
          </a:xfrm>
        </p:spPr>
        <p:txBody>
          <a:bodyPr/>
          <a:lstStyle/>
          <a:p>
            <a:r>
              <a:rPr lang="en-US" dirty="0" err="1"/>
              <a:t>Aprè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fin </a:t>
            </a:r>
            <a:r>
              <a:rPr lang="en-US" dirty="0" err="1"/>
              <a:t>okipe</a:t>
            </a:r>
            <a:r>
              <a:rPr lang="en-US" dirty="0"/>
              <a:t> w de</a:t>
            </a:r>
            <a:br>
              <a:rPr lang="en-US" dirty="0"/>
            </a:br>
            <a:r>
              <a:rPr lang="en-US" dirty="0" err="1"/>
              <a:t>bèt</a:t>
            </a:r>
            <a:r>
              <a:rPr lang="en-US" dirty="0"/>
              <a:t> </a:t>
            </a:r>
            <a:r>
              <a:rPr lang="en-US" dirty="0" err="1"/>
              <a:t>oswa</a:t>
            </a:r>
            <a:r>
              <a:rPr lang="en-US" dirty="0"/>
              <a:t> </a:t>
            </a:r>
            <a:r>
              <a:rPr lang="en-US" dirty="0" err="1"/>
              <a:t>poupou</a:t>
            </a:r>
            <a:r>
              <a:rPr lang="en-US" dirty="0"/>
              <a:t> </a:t>
            </a:r>
            <a:r>
              <a:rPr lang="en-US" dirty="0" err="1"/>
              <a:t>bèt</a:t>
            </a:r>
            <a:endParaRPr lang="en-US" dirty="0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7" y="914400"/>
            <a:ext cx="2676978" cy="1981200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905" y="914400"/>
            <a:ext cx="1157695" cy="2197374"/>
          </a:xfrm>
        </p:spPr>
      </p:pic>
      <p:pic>
        <p:nvPicPr>
          <p:cNvPr id="19" name="Picture Placeholder 18"/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0" y="3796357"/>
            <a:ext cx="2169920" cy="1842443"/>
          </a:xfrm>
        </p:spPr>
      </p:pic>
      <p:pic>
        <p:nvPicPr>
          <p:cNvPr id="20" name="Picture Placeholder 19"/>
          <p:cNvPicPr>
            <a:picLocks noGrp="1" noChangeAspect="1"/>
          </p:cNvPicPr>
          <p:nvPr>
            <p:ph type="pic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518" y="3733800"/>
            <a:ext cx="2054577" cy="19812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/>
              <a:t>Kilè</a:t>
            </a:r>
            <a:r>
              <a:rPr lang="fr-FR" dirty="0"/>
              <a:t> pou </a:t>
            </a:r>
            <a:r>
              <a:rPr lang="fr-FR" dirty="0" smtClean="0"/>
              <a:t>lave </a:t>
            </a:r>
            <a:r>
              <a:rPr lang="fr-FR" dirty="0"/>
              <a:t>men </a:t>
            </a:r>
            <a:r>
              <a:rPr lang="fr-FR" dirty="0" smtClean="0"/>
              <a:t>ou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124200" y="3048000"/>
            <a:ext cx="2971800" cy="381000"/>
          </a:xfrm>
        </p:spPr>
        <p:txBody>
          <a:bodyPr/>
          <a:lstStyle/>
          <a:p>
            <a:r>
              <a:rPr lang="en-US" dirty="0" err="1"/>
              <a:t>Aprè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smtClean="0"/>
              <a:t>fin </a:t>
            </a:r>
            <a:r>
              <a:rPr lang="en-US" dirty="0" err="1"/>
              <a:t>manyen</a:t>
            </a:r>
            <a:r>
              <a:rPr lang="en-US" dirty="0"/>
              <a:t> </a:t>
            </a:r>
            <a:r>
              <a:rPr lang="en-US" dirty="0" err="1" smtClean="0"/>
              <a:t>fatra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895600" y="5791200"/>
            <a:ext cx="3276600" cy="381000"/>
          </a:xfrm>
        </p:spPr>
        <p:txBody>
          <a:bodyPr/>
          <a:lstStyle/>
          <a:p>
            <a:r>
              <a:rPr lang="en-US" dirty="0" err="1"/>
              <a:t>Avan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aprè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fin </a:t>
            </a:r>
            <a:r>
              <a:rPr lang="en-US" dirty="0" err="1"/>
              <a:t>fè</a:t>
            </a:r>
            <a:r>
              <a:rPr lang="en-US" dirty="0"/>
              <a:t> </a:t>
            </a:r>
            <a:r>
              <a:rPr lang="en-US" dirty="0" err="1"/>
              <a:t>pansman</a:t>
            </a:r>
            <a:r>
              <a:rPr lang="en-US" dirty="0"/>
              <a:t> yon </a:t>
            </a:r>
            <a:r>
              <a:rPr lang="en-US" dirty="0" err="1"/>
              <a:t>blese</a:t>
            </a:r>
            <a:r>
              <a:rPr lang="en-US" dirty="0"/>
              <a:t> </a:t>
            </a:r>
            <a:r>
              <a:rPr lang="en-US" dirty="0" err="1"/>
              <a:t>oswa</a:t>
            </a:r>
            <a:r>
              <a:rPr lang="en-US" dirty="0"/>
              <a:t> yon </a:t>
            </a:r>
            <a:r>
              <a:rPr lang="en-US" dirty="0" err="1"/>
              <a:t>maleng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81000" y="5791200"/>
            <a:ext cx="2667000" cy="381000"/>
          </a:xfrm>
        </p:spPr>
        <p:txBody>
          <a:bodyPr/>
          <a:lstStyle/>
          <a:p>
            <a:r>
              <a:rPr lang="en-US" dirty="0"/>
              <a:t>Lave men</a:t>
            </a:r>
          </a:p>
        </p:txBody>
      </p:sp>
      <p:sp>
        <p:nvSpPr>
          <p:cNvPr id="11" name="Text Placeholder 8"/>
          <p:cNvSpPr txBox="1">
            <a:spLocks/>
          </p:cNvSpPr>
          <p:nvPr/>
        </p:nvSpPr>
        <p:spPr bwMode="auto">
          <a:xfrm>
            <a:off x="6248400" y="57912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Lave men</a:t>
            </a:r>
          </a:p>
        </p:txBody>
      </p:sp>
      <p:sp>
        <p:nvSpPr>
          <p:cNvPr id="14" name="Text Placeholder 7"/>
          <p:cNvSpPr txBox="1">
            <a:spLocks/>
          </p:cNvSpPr>
          <p:nvPr/>
        </p:nvSpPr>
        <p:spPr bwMode="auto">
          <a:xfrm>
            <a:off x="6096000" y="30480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Lave men</a:t>
            </a:r>
          </a:p>
        </p:txBody>
      </p:sp>
      <p:pic>
        <p:nvPicPr>
          <p:cNvPr id="18" name="Picture Placeholder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0" y="1066800"/>
            <a:ext cx="2286000" cy="19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21" name="Picture Placeholder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3793880"/>
            <a:ext cx="2172837" cy="184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cxnSp>
        <p:nvCxnSpPr>
          <p:cNvPr id="23" name="Straight Arrow Connector 22"/>
          <p:cNvCxnSpPr/>
          <p:nvPr/>
        </p:nvCxnSpPr>
        <p:spPr bwMode="auto">
          <a:xfrm>
            <a:off x="5715000" y="2286000"/>
            <a:ext cx="457199" cy="0"/>
          </a:xfrm>
          <a:prstGeom prst="straightConnector1">
            <a:avLst/>
          </a:prstGeom>
          <a:ln w="57150" cmpd="sng">
            <a:headEnd type="none" w="med" len="med"/>
            <a:tailEnd type="arrow"/>
          </a:ln>
          <a:effectLst/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>
            <a:off x="2971801" y="4800600"/>
            <a:ext cx="457199" cy="0"/>
          </a:xfrm>
          <a:prstGeom prst="straightConnector1">
            <a:avLst/>
          </a:prstGeom>
          <a:ln w="57150" cmpd="sng">
            <a:headEnd type="none" w="med" len="med"/>
            <a:tailEnd type="arrow"/>
          </a:ln>
          <a:effectLst/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>
            <a:off x="5867400" y="4800600"/>
            <a:ext cx="457199" cy="0"/>
          </a:xfrm>
          <a:prstGeom prst="straightConnector1">
            <a:avLst/>
          </a:prstGeom>
          <a:ln w="57150" cmpd="sng">
            <a:headEnd type="none" w="med" len="med"/>
            <a:tailEnd type="arrow"/>
          </a:ln>
          <a:effectLst/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132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0"/>
            <a:ext cx="2743200" cy="381000"/>
          </a:xfrm>
        </p:spPr>
        <p:txBody>
          <a:bodyPr/>
          <a:lstStyle/>
          <a:p>
            <a:r>
              <a:rPr lang="en-US" dirty="0" err="1"/>
              <a:t>Mouye</a:t>
            </a:r>
            <a:r>
              <a:rPr lang="en-US" dirty="0"/>
              <a:t> </a:t>
            </a:r>
            <a:r>
              <a:rPr lang="en-US" dirty="0" err="1" smtClean="0"/>
              <a:t>ak</a:t>
            </a:r>
            <a:r>
              <a:rPr lang="en-US" dirty="0"/>
              <a:t> </a:t>
            </a:r>
            <a:r>
              <a:rPr lang="en-US" dirty="0" err="1" smtClean="0"/>
              <a:t>savonnen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men </a:t>
            </a:r>
            <a:r>
              <a:rPr lang="en-US" dirty="0" err="1"/>
              <a:t>ou</a:t>
            </a:r>
            <a:endParaRPr lang="en-US" dirty="0"/>
          </a:p>
        </p:txBody>
      </p:sp>
      <p:pic>
        <p:nvPicPr>
          <p:cNvPr id="16" name="Picture Placeholder 15" descr="Cholera_Slide14_wet hands apply soap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17" r="-72117"/>
          <a:stretch>
            <a:fillRect/>
          </a:stretch>
        </p:blipFill>
        <p:spPr>
          <a:xfrm>
            <a:off x="381000" y="914400"/>
            <a:ext cx="2690813" cy="1981200"/>
          </a:xfrm>
        </p:spPr>
      </p:pic>
      <p:pic>
        <p:nvPicPr>
          <p:cNvPr id="17" name="Picture Placeholder 16" descr="Cholera_Slide14_scrub fingers under nails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36" r="-20536"/>
          <a:stretch>
            <a:fillRect/>
          </a:stretch>
        </p:blipFill>
        <p:spPr>
          <a:xfrm>
            <a:off x="3200400" y="914400"/>
            <a:ext cx="2690813" cy="1981200"/>
          </a:xfrm>
        </p:spPr>
      </p:pic>
      <p:pic>
        <p:nvPicPr>
          <p:cNvPr id="19" name="Picture Placeholder 18" descr="Cholera_Slide14_rub palms together.eps"/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91" r="-62991"/>
          <a:stretch>
            <a:fillRect/>
          </a:stretch>
        </p:blipFill>
        <p:spPr>
          <a:xfrm>
            <a:off x="381000" y="3657600"/>
            <a:ext cx="2690813" cy="1981200"/>
          </a:xfrm>
        </p:spPr>
      </p:pic>
      <p:pic>
        <p:nvPicPr>
          <p:cNvPr id="20" name="Picture Placeholder 19" descr="Cholera_Slide14_rinse.eps"/>
          <p:cNvPicPr>
            <a:picLocks noGrp="1" noChangeAspect="1"/>
          </p:cNvPicPr>
          <p:nvPr>
            <p:ph type="pic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55" r="-35155"/>
          <a:stretch>
            <a:fillRect/>
          </a:stretch>
        </p:blipFill>
        <p:spPr>
          <a:xfrm>
            <a:off x="3200400" y="3657600"/>
            <a:ext cx="2690813" cy="19812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6 </a:t>
            </a:r>
            <a:r>
              <a:rPr lang="fr-FR" dirty="0" err="1"/>
              <a:t>etap</a:t>
            </a:r>
            <a:r>
              <a:rPr lang="fr-FR" dirty="0"/>
              <a:t> sou </a:t>
            </a:r>
            <a:r>
              <a:rPr lang="fr-FR" dirty="0" err="1"/>
              <a:t>fason</a:t>
            </a:r>
            <a:r>
              <a:rPr lang="fr-FR" dirty="0"/>
              <a:t> pou lave men </a:t>
            </a:r>
            <a:r>
              <a:rPr lang="fr-FR" dirty="0" smtClean="0"/>
              <a:t>ou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124200" y="2895600"/>
            <a:ext cx="2133600" cy="457200"/>
          </a:xfrm>
        </p:spPr>
        <p:txBody>
          <a:bodyPr/>
          <a:lstStyle/>
          <a:p>
            <a:r>
              <a:rPr lang="en-US" dirty="0" err="1"/>
              <a:t>Foubi</a:t>
            </a:r>
            <a:r>
              <a:rPr lang="en-US" dirty="0"/>
              <a:t> </a:t>
            </a:r>
            <a:r>
              <a:rPr lang="en-US" dirty="0" err="1"/>
              <a:t>dwèt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anba</a:t>
            </a:r>
            <a:r>
              <a:rPr lang="en-US" dirty="0"/>
              <a:t> </a:t>
            </a:r>
            <a:r>
              <a:rPr lang="en-US" dirty="0" err="1"/>
              <a:t>zong</a:t>
            </a:r>
            <a:r>
              <a:rPr lang="en-US" dirty="0"/>
              <a:t> </a:t>
            </a:r>
            <a:r>
              <a:rPr lang="en-US" dirty="0" err="1" smtClean="0"/>
              <a:t>yo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200400" y="5791200"/>
            <a:ext cx="2667000" cy="381000"/>
          </a:xfrm>
        </p:spPr>
        <p:txBody>
          <a:bodyPr/>
          <a:lstStyle/>
          <a:p>
            <a:r>
              <a:rPr lang="en-US" dirty="0" err="1" smtClean="0"/>
              <a:t>Rense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81000" y="5791200"/>
            <a:ext cx="2667000" cy="381000"/>
          </a:xfrm>
        </p:spPr>
        <p:txBody>
          <a:bodyPr/>
          <a:lstStyle/>
          <a:p>
            <a:r>
              <a:rPr lang="en-US" dirty="0" err="1"/>
              <a:t>Fwote</a:t>
            </a:r>
            <a:r>
              <a:rPr lang="en-US" dirty="0"/>
              <a:t> </a:t>
            </a:r>
            <a:r>
              <a:rPr lang="en-US" dirty="0" err="1"/>
              <a:t>pla</a:t>
            </a:r>
            <a:r>
              <a:rPr lang="en-US" dirty="0"/>
              <a:t> men 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 smtClean="0"/>
              <a:t>ansanm</a:t>
            </a:r>
            <a:endParaRPr lang="en-US" dirty="0"/>
          </a:p>
        </p:txBody>
      </p:sp>
      <p:sp>
        <p:nvSpPr>
          <p:cNvPr id="11" name="Text Placeholder 8"/>
          <p:cNvSpPr txBox="1">
            <a:spLocks/>
          </p:cNvSpPr>
          <p:nvPr/>
        </p:nvSpPr>
        <p:spPr bwMode="auto">
          <a:xfrm>
            <a:off x="5943600" y="57912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err="1"/>
              <a:t>Seche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 Placeholder 7"/>
          <p:cNvSpPr txBox="1">
            <a:spLocks/>
          </p:cNvSpPr>
          <p:nvPr/>
        </p:nvSpPr>
        <p:spPr bwMode="auto">
          <a:xfrm>
            <a:off x="6096000" y="28956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err="1"/>
              <a:t>Fwote</a:t>
            </a:r>
            <a:r>
              <a:rPr lang="en-US" dirty="0"/>
              <a:t> do men </a:t>
            </a:r>
            <a:r>
              <a:rPr lang="en-US" dirty="0" err="1" smtClean="0"/>
              <a:t>yo</a:t>
            </a:r>
            <a:endParaRPr lang="en-US" dirty="0"/>
          </a:p>
        </p:txBody>
      </p:sp>
      <p:pic>
        <p:nvPicPr>
          <p:cNvPr id="18" name="Picture Placeholder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8152" y="914400"/>
            <a:ext cx="114170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21" name="Picture Placeholder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3725740"/>
            <a:ext cx="2690813" cy="184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083685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91000"/>
            <a:ext cx="2667000" cy="381000"/>
          </a:xfrm>
        </p:spPr>
        <p:txBody>
          <a:bodyPr/>
          <a:lstStyle/>
          <a:p>
            <a:r>
              <a:rPr lang="en-US" dirty="0"/>
              <a:t>Lave </a:t>
            </a:r>
            <a:r>
              <a:rPr lang="en-US" dirty="0" smtClean="0"/>
              <a:t>men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050" y="2057401"/>
            <a:ext cx="2333339" cy="1981199"/>
          </a:xfrm>
        </p:spPr>
      </p:pic>
      <p:pic>
        <p:nvPicPr>
          <p:cNvPr id="9" name="Picture Placeholder 8" descr="Cholera_Slide6_3 Bottles Ti Kola Packet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86" r="-19186"/>
          <a:stretch>
            <a:fillRect/>
          </a:stretch>
        </p:blipFill>
        <p:spPr>
          <a:xfrm>
            <a:off x="3252159" y="2057400"/>
            <a:ext cx="2691441" cy="1981200"/>
          </a:xfrm>
        </p:spPr>
      </p:pic>
      <p:pic>
        <p:nvPicPr>
          <p:cNvPr id="10" name="Picture Placeholder 9" descr="Cholera_Slide6_2 Bottles Gran Manje Packet.eps"/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56" r="-100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err="1"/>
              <a:t>Kouman</a:t>
            </a:r>
            <a:r>
              <a:rPr lang="fr-FR" dirty="0"/>
              <a:t> pou ou </a:t>
            </a:r>
            <a:r>
              <a:rPr lang="fr-FR" dirty="0" err="1"/>
              <a:t>prepare</a:t>
            </a:r>
            <a:r>
              <a:rPr lang="fr-FR" dirty="0"/>
              <a:t> </a:t>
            </a:r>
            <a:r>
              <a:rPr lang="fr-FR" dirty="0" err="1"/>
              <a:t>Sachè</a:t>
            </a:r>
            <a:r>
              <a:rPr lang="fr-FR" dirty="0"/>
              <a:t> </a:t>
            </a:r>
            <a:r>
              <a:rPr lang="fr-FR" dirty="0" err="1"/>
              <a:t>Sewòm</a:t>
            </a:r>
            <a:r>
              <a:rPr lang="fr-FR" dirty="0"/>
              <a:t> </a:t>
            </a:r>
            <a:r>
              <a:rPr lang="fr-FR" dirty="0" smtClean="0"/>
              <a:t>Oral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252159" y="4191000"/>
            <a:ext cx="2667000" cy="533400"/>
          </a:xfrm>
        </p:spPr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boutèy</a:t>
            </a:r>
            <a:r>
              <a:rPr lang="en-US" dirty="0"/>
              <a:t> Ti Kola + </a:t>
            </a:r>
            <a:endParaRPr lang="en-US" dirty="0" smtClean="0"/>
          </a:p>
          <a:p>
            <a:r>
              <a:rPr lang="en-US" dirty="0" smtClean="0"/>
              <a:t>1 </a:t>
            </a:r>
            <a:r>
              <a:rPr lang="en-US" dirty="0" err="1"/>
              <a:t>sachè</a:t>
            </a:r>
            <a:r>
              <a:rPr lang="en-US" dirty="0"/>
              <a:t> </a:t>
            </a:r>
            <a:r>
              <a:rPr lang="en-US" dirty="0" err="1"/>
              <a:t>sewòm</a:t>
            </a:r>
            <a:r>
              <a:rPr lang="en-US" dirty="0"/>
              <a:t> oral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19800" y="4191000"/>
            <a:ext cx="2743200" cy="533400"/>
          </a:xfrm>
        </p:spPr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boutèy</a:t>
            </a:r>
            <a:r>
              <a:rPr lang="en-US" dirty="0"/>
              <a:t> Gran </a:t>
            </a:r>
            <a:r>
              <a:rPr lang="en-US" dirty="0" err="1"/>
              <a:t>Manjè</a:t>
            </a:r>
            <a:r>
              <a:rPr lang="en-US" dirty="0"/>
              <a:t> + </a:t>
            </a:r>
            <a:endParaRPr lang="en-US" dirty="0" smtClean="0"/>
          </a:p>
          <a:p>
            <a:r>
              <a:rPr lang="en-US" dirty="0" smtClean="0"/>
              <a:t>1 </a:t>
            </a:r>
            <a:r>
              <a:rPr lang="en-US" dirty="0" err="1"/>
              <a:t>sachè</a:t>
            </a:r>
            <a:r>
              <a:rPr lang="en-US" dirty="0"/>
              <a:t> </a:t>
            </a:r>
            <a:r>
              <a:rPr lang="en-US" dirty="0" err="1"/>
              <a:t>sewòm</a:t>
            </a:r>
            <a:r>
              <a:rPr lang="en-US" dirty="0"/>
              <a:t> oral 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124200" y="3352800"/>
            <a:ext cx="457199" cy="0"/>
          </a:xfrm>
          <a:prstGeom prst="straightConnector1">
            <a:avLst/>
          </a:prstGeom>
          <a:ln w="57150" cmpd="sng">
            <a:headEnd type="none" w="med" len="med"/>
            <a:tailEnd type="arrow"/>
          </a:ln>
          <a:effectLst/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458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4191000"/>
            <a:ext cx="2667000" cy="381000"/>
          </a:xfrm>
        </p:spPr>
        <p:txBody>
          <a:bodyPr/>
          <a:lstStyle/>
          <a:p>
            <a:r>
              <a:rPr lang="en-US" dirty="0"/>
              <a:t>Lave </a:t>
            </a:r>
            <a:r>
              <a:rPr lang="en-US" dirty="0" smtClean="0"/>
              <a:t>men</a:t>
            </a:r>
            <a:endParaRPr lang="en-US" dirty="0"/>
          </a:p>
        </p:txBody>
      </p:sp>
      <p:pic>
        <p:nvPicPr>
          <p:cNvPr id="11" name="Picture Placeholder 10" descr="Cholera_Slide7_Wash Hands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74" r="-7674"/>
          <a:stretch>
            <a:fillRect/>
          </a:stretch>
        </p:blipFill>
        <p:spPr>
          <a:xfrm>
            <a:off x="356561" y="2057400"/>
            <a:ext cx="2691439" cy="1981199"/>
          </a:xfrm>
        </p:spPr>
      </p:pic>
      <p:pic>
        <p:nvPicPr>
          <p:cNvPr id="12" name="Picture Placeholder 11" descr="Cholera_Slide7_3 Bottles Ti Kola Sugar Salt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90" r="-17290"/>
          <a:stretch>
            <a:fillRect/>
          </a:stretch>
        </p:blipFill>
        <p:spPr/>
      </p:pic>
      <p:pic>
        <p:nvPicPr>
          <p:cNvPr id="13" name="Picture Placeholder 12" descr="Cholera_Slide7_2 Bottles Gran Manje Sugar Salt.eps"/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79" r="-1017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04800" y="228600"/>
            <a:ext cx="8534400" cy="457200"/>
          </a:xfrm>
        </p:spPr>
        <p:txBody>
          <a:bodyPr/>
          <a:lstStyle/>
          <a:p>
            <a:r>
              <a:rPr lang="en-US" dirty="0" err="1"/>
              <a:t>Kouman</a:t>
            </a:r>
            <a:r>
              <a:rPr lang="en-US" dirty="0"/>
              <a:t> </a:t>
            </a:r>
            <a:r>
              <a:rPr lang="en-US" dirty="0" err="1"/>
              <a:t>pou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prepare </a:t>
            </a:r>
            <a:r>
              <a:rPr lang="en-US" dirty="0" err="1"/>
              <a:t>sewòm</a:t>
            </a:r>
            <a:r>
              <a:rPr lang="en-US" dirty="0"/>
              <a:t> oral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Resèt</a:t>
            </a:r>
            <a:r>
              <a:rPr lang="en-US" dirty="0"/>
              <a:t> </a:t>
            </a:r>
            <a:r>
              <a:rPr lang="en-US" dirty="0" err="1" smtClean="0"/>
              <a:t>Lakay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boutèy</a:t>
            </a:r>
            <a:r>
              <a:rPr lang="en-US" dirty="0"/>
              <a:t> Ti Kola </a:t>
            </a:r>
            <a:r>
              <a:rPr lang="en-US" dirty="0" smtClean="0"/>
              <a:t>+</a:t>
            </a:r>
          </a:p>
          <a:p>
            <a:r>
              <a:rPr lang="en-US" dirty="0" err="1" smtClean="0"/>
              <a:t>sik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err="1"/>
              <a:t>sèl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boutèy</a:t>
            </a:r>
            <a:r>
              <a:rPr lang="en-US" dirty="0"/>
              <a:t> Gran </a:t>
            </a:r>
            <a:r>
              <a:rPr lang="en-US" dirty="0" err="1"/>
              <a:t>Manjè</a:t>
            </a:r>
            <a:r>
              <a:rPr lang="en-US" dirty="0"/>
              <a:t> </a:t>
            </a:r>
            <a:r>
              <a:rPr lang="en-US" dirty="0" smtClean="0"/>
              <a:t>+</a:t>
            </a:r>
          </a:p>
          <a:p>
            <a:r>
              <a:rPr lang="en-US" dirty="0" err="1" smtClean="0"/>
              <a:t>sik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err="1"/>
              <a:t>sèl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3124200" y="3352800"/>
            <a:ext cx="457199" cy="0"/>
          </a:xfrm>
          <a:prstGeom prst="straightConnector1">
            <a:avLst/>
          </a:prstGeom>
          <a:ln w="57150" cmpd="sng">
            <a:headEnd type="none" w="med" len="med"/>
            <a:tailEnd type="arrow"/>
          </a:ln>
          <a:effectLst/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434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207" y="914399"/>
            <a:ext cx="1362985" cy="2099939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58" y="3886200"/>
            <a:ext cx="1393483" cy="1738842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77769"/>
            <a:ext cx="1752600" cy="208096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Sewòm</a:t>
            </a:r>
            <a:r>
              <a:rPr lang="en-US" dirty="0"/>
              <a:t> oral </a:t>
            </a:r>
            <a:r>
              <a:rPr lang="en-US" dirty="0" err="1"/>
              <a:t>pou</a:t>
            </a:r>
            <a:r>
              <a:rPr lang="en-US" dirty="0"/>
              <a:t> </a:t>
            </a:r>
            <a:r>
              <a:rPr lang="en-US" dirty="0" err="1" smtClean="0"/>
              <a:t>jenn</a:t>
            </a:r>
            <a:r>
              <a:rPr lang="en-US" dirty="0" smtClean="0"/>
              <a:t> </a:t>
            </a:r>
            <a:r>
              <a:rPr lang="en-US" dirty="0" err="1"/>
              <a:t>timoun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 smtClean="0"/>
              <a:t>dyare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981200" y="2971800"/>
            <a:ext cx="1905000" cy="533400"/>
          </a:xfrm>
        </p:spPr>
        <p:txBody>
          <a:bodyPr/>
          <a:lstStyle/>
          <a:p>
            <a:r>
              <a:rPr lang="en-US" sz="1200" dirty="0"/>
              <a:t>Bay </a:t>
            </a:r>
            <a:r>
              <a:rPr lang="en-US" sz="1200" dirty="0" err="1"/>
              <a:t>tibebe</a:t>
            </a:r>
            <a:r>
              <a:rPr lang="en-US" sz="1200" dirty="0"/>
              <a:t> </a:t>
            </a:r>
            <a:r>
              <a:rPr lang="en-US" sz="1200" dirty="0" err="1"/>
              <a:t>ki</a:t>
            </a:r>
            <a:r>
              <a:rPr lang="en-US" sz="1200" dirty="0"/>
              <a:t> </a:t>
            </a:r>
            <a:r>
              <a:rPr lang="en-US" sz="1200" dirty="0" err="1" smtClean="0"/>
              <a:t>genyen</a:t>
            </a:r>
            <a:endParaRPr lang="en-US" sz="1200" dirty="0"/>
          </a:p>
          <a:p>
            <a:r>
              <a:rPr lang="en-US" sz="1200" dirty="0" err="1" smtClean="0"/>
              <a:t>dyare</a:t>
            </a:r>
            <a:r>
              <a:rPr lang="en-US" sz="1200" dirty="0" smtClean="0"/>
              <a:t> </a:t>
            </a:r>
            <a:r>
              <a:rPr lang="en-US" sz="1200" dirty="0" err="1"/>
              <a:t>tete</a:t>
            </a:r>
            <a:r>
              <a:rPr lang="en-US" sz="1200" dirty="0"/>
              <a:t>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495800" y="2971800"/>
            <a:ext cx="3124200" cy="381000"/>
          </a:xfrm>
        </p:spPr>
        <p:txBody>
          <a:bodyPr/>
          <a:lstStyle/>
          <a:p>
            <a:r>
              <a:rPr lang="en-US" sz="1200" dirty="0"/>
              <a:t>Bay </a:t>
            </a:r>
            <a:r>
              <a:rPr lang="en-US" sz="1200" dirty="0" err="1"/>
              <a:t>plizyè</a:t>
            </a:r>
            <a:r>
              <a:rPr lang="en-US" sz="1200" dirty="0"/>
              <a:t> </a:t>
            </a:r>
            <a:r>
              <a:rPr lang="en-US" sz="1200" dirty="0" err="1"/>
              <a:t>kiyè</a:t>
            </a:r>
            <a:r>
              <a:rPr lang="en-US" sz="1200" dirty="0"/>
              <a:t> </a:t>
            </a:r>
            <a:r>
              <a:rPr lang="en-US" sz="1200" dirty="0" err="1"/>
              <a:t>sewòm</a:t>
            </a:r>
            <a:r>
              <a:rPr lang="en-US" sz="1200" dirty="0"/>
              <a:t> </a:t>
            </a:r>
            <a:r>
              <a:rPr lang="en-US" sz="1200" dirty="0" smtClean="0"/>
              <a:t>oral</a:t>
            </a:r>
            <a:endParaRPr lang="en-US" sz="12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066800" y="5638800"/>
            <a:ext cx="2133600" cy="533400"/>
          </a:xfrm>
        </p:spPr>
        <p:txBody>
          <a:bodyPr/>
          <a:lstStyle/>
          <a:p>
            <a:r>
              <a:rPr lang="en-US" sz="1200" dirty="0"/>
              <a:t>¼ (yon </a:t>
            </a:r>
            <a:r>
              <a:rPr lang="en-US" sz="1200" dirty="0" err="1"/>
              <a:t>ka</a:t>
            </a:r>
            <a:r>
              <a:rPr lang="en-US" sz="1200" dirty="0"/>
              <a:t>) </a:t>
            </a:r>
            <a:r>
              <a:rPr lang="en-US" sz="1200" dirty="0" smtClean="0"/>
              <a:t>rive </a:t>
            </a:r>
            <a:r>
              <a:rPr lang="en-US" sz="1200" dirty="0" err="1" smtClean="0"/>
              <a:t>pou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½ </a:t>
            </a:r>
            <a:r>
              <a:rPr lang="en-US" sz="1200" dirty="0"/>
              <a:t>(</a:t>
            </a:r>
            <a:r>
              <a:rPr lang="en-US" sz="1200" dirty="0" smtClean="0"/>
              <a:t>yon </a:t>
            </a:r>
            <a:r>
              <a:rPr lang="en-US" sz="1200" dirty="0" err="1" smtClean="0"/>
              <a:t>mwatye</a:t>
            </a:r>
            <a:r>
              <a:rPr lang="en-US" sz="1200" dirty="0"/>
              <a:t>) </a:t>
            </a:r>
            <a:r>
              <a:rPr lang="en-US" sz="1200" dirty="0" err="1"/>
              <a:t>gwo</a:t>
            </a:r>
            <a:r>
              <a:rPr lang="en-US" sz="1200" dirty="0"/>
              <a:t> </a:t>
            </a:r>
            <a:r>
              <a:rPr lang="en-US" sz="1200" dirty="0" err="1"/>
              <a:t>tas</a:t>
            </a:r>
            <a:endParaRPr lang="en-US" sz="1200" dirty="0"/>
          </a:p>
        </p:txBody>
      </p:sp>
      <p:pic>
        <p:nvPicPr>
          <p:cNvPr id="17" name="Picture Placeholder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3886199"/>
            <a:ext cx="1404509" cy="175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8" name="Text Placeholder 8"/>
          <p:cNvSpPr txBox="1">
            <a:spLocks/>
          </p:cNvSpPr>
          <p:nvPr/>
        </p:nvSpPr>
        <p:spPr bwMode="auto">
          <a:xfrm>
            <a:off x="3200400" y="5638800"/>
            <a:ext cx="213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200" dirty="0"/>
              <a:t>½ (yon </a:t>
            </a:r>
            <a:r>
              <a:rPr lang="en-US" sz="1200" dirty="0" err="1"/>
              <a:t>mwate</a:t>
            </a:r>
            <a:r>
              <a:rPr lang="en-US" sz="1200" dirty="0" smtClean="0"/>
              <a:t>) rive </a:t>
            </a:r>
          </a:p>
          <a:p>
            <a:r>
              <a:rPr lang="en-US" sz="1200" dirty="0" err="1" smtClean="0"/>
              <a:t>pou</a:t>
            </a:r>
            <a:r>
              <a:rPr lang="en-US" sz="1200" dirty="0" smtClean="0"/>
              <a:t> </a:t>
            </a:r>
            <a:r>
              <a:rPr lang="en-US" sz="1200" dirty="0"/>
              <a:t>1 (yon</a:t>
            </a:r>
            <a:r>
              <a:rPr lang="en-US" sz="1200" dirty="0" smtClean="0"/>
              <a:t>) </a:t>
            </a:r>
            <a:r>
              <a:rPr lang="en-US" sz="1200" dirty="0" err="1" smtClean="0"/>
              <a:t>gwo</a:t>
            </a:r>
            <a:r>
              <a:rPr lang="en-US" sz="1200" dirty="0" smtClean="0"/>
              <a:t> </a:t>
            </a:r>
            <a:r>
              <a:rPr lang="en-US" sz="1200" dirty="0" err="1"/>
              <a:t>tas</a:t>
            </a:r>
            <a:endParaRPr lang="en-US" sz="1200" dirty="0"/>
          </a:p>
        </p:txBody>
      </p:sp>
      <p:pic>
        <p:nvPicPr>
          <p:cNvPr id="6" name="Picture Placeholder 5" descr="basecampCHWDiarrhealDiseaseBabyVomiting_ink.jpg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48" r="-47548"/>
          <a:stretch>
            <a:fillRect/>
          </a:stretch>
        </p:blipFill>
        <p:spPr>
          <a:xfrm>
            <a:off x="5715000" y="3657600"/>
            <a:ext cx="2690813" cy="19812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19800" y="5715000"/>
            <a:ext cx="2209800" cy="381000"/>
          </a:xfrm>
        </p:spPr>
        <p:txBody>
          <a:bodyPr/>
          <a:lstStyle/>
          <a:p>
            <a:r>
              <a:rPr lang="en-US" sz="1200" dirty="0" err="1"/>
              <a:t>Tann</a:t>
            </a:r>
            <a:r>
              <a:rPr lang="en-US" sz="1200" dirty="0"/>
              <a:t> 10 </a:t>
            </a:r>
            <a:r>
              <a:rPr lang="en-US" sz="1200" dirty="0" err="1"/>
              <a:t>minit</a:t>
            </a:r>
            <a:r>
              <a:rPr lang="en-US" sz="1200" dirty="0"/>
              <a:t> </a:t>
            </a:r>
            <a:r>
              <a:rPr lang="en-US" sz="1200" dirty="0" err="1"/>
              <a:t>answit</a:t>
            </a:r>
            <a:r>
              <a:rPr lang="en-US" sz="1200" dirty="0"/>
              <a:t> </a:t>
            </a:r>
            <a:r>
              <a:rPr lang="en-US" sz="1200" dirty="0" smtClean="0"/>
              <a:t>bay</a:t>
            </a:r>
            <a:br>
              <a:rPr lang="en-US" sz="1200" dirty="0" smtClean="0"/>
            </a:br>
            <a:r>
              <a:rPr lang="en-US" sz="1200" dirty="0" err="1" smtClean="0"/>
              <a:t>sewòm</a:t>
            </a:r>
            <a:r>
              <a:rPr lang="en-US" sz="1200" dirty="0" smtClean="0"/>
              <a:t> </a:t>
            </a:r>
            <a:r>
              <a:rPr lang="en-US" sz="1200" dirty="0"/>
              <a:t>oral </a:t>
            </a:r>
            <a:r>
              <a:rPr lang="en-US" sz="1200" dirty="0" err="1" smtClean="0"/>
              <a:t>ankò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1510684"/>
      </p:ext>
    </p:extLst>
  </p:cSld>
  <p:clrMapOvr>
    <a:masterClrMapping/>
  </p:clrMapOvr>
</p:sld>
</file>

<file path=ppt/theme/theme1.xml><?xml version="1.0" encoding="utf-8"?>
<a:theme xmlns:a="http://schemas.openxmlformats.org/drawingml/2006/main" name="CHW PP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val="1"/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>
          <a:defRPr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CHW PPT Template.potx</Template>
  <TotalTime>7754</TotalTime>
  <Words>491</Words>
  <Application>Microsoft Macintosh PowerPoint</Application>
  <PresentationFormat>On-screen Show (4:3)</PresentationFormat>
  <Paragraphs>90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CHW PPT Template</vt:lpstr>
      <vt:lpstr>PowerPoint Presentation</vt:lpstr>
      <vt:lpstr>PowerPoint Presentation</vt:lpstr>
      <vt:lpstr>Lave men</vt:lpstr>
      <vt:lpstr> Lave men</vt:lpstr>
      <vt:lpstr>Aprè ou fin okipe w de bèt oswa poupou bèt</vt:lpstr>
      <vt:lpstr>Mouye ak savonnen men ou</vt:lpstr>
      <vt:lpstr>Lave men</vt:lpstr>
      <vt:lpstr>Lave men</vt:lpstr>
      <vt:lpstr>Tann 10 minit answit bay sewòm oral ankò</vt:lpstr>
      <vt:lpstr>Bay tete toutotan ou kapab</vt:lpstr>
      <vt:lpstr>Bay sewòm oral</vt:lpstr>
      <vt:lpstr>Kontinye bay tibebe tete </vt:lpstr>
      <vt:lpstr>Kenbe sewòm oral la kouvri e pwòp</vt:lpstr>
      <vt:lpstr>Mande si timoun nan tete</vt:lpstr>
      <vt:lpstr>Tcheke pou wè si bouch ak lang li sèch</vt:lpstr>
      <vt:lpstr>Tcheke pou po plise oubyen fennen</vt:lpstr>
      <vt:lpstr>Penchen vant ak  janm timoun nan</vt:lpstr>
      <vt:lpstr>Tcheke respirasyon timoun nan</vt:lpstr>
      <vt:lpstr>PowerPoint Presentation</vt:lpstr>
      <vt:lpstr>Mèsi anpil pou patisipasyon w!</vt:lpstr>
    </vt:vector>
  </TitlesOfParts>
  <Company>Office 2004 Test Drive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Melissa Rico</cp:lastModifiedBy>
  <cp:revision>140</cp:revision>
  <cp:lastPrinted>2012-12-14T21:22:31Z</cp:lastPrinted>
  <dcterms:created xsi:type="dcterms:W3CDTF">2010-08-11T19:29:06Z</dcterms:created>
  <dcterms:modified xsi:type="dcterms:W3CDTF">2013-12-16T16:18:15Z</dcterms:modified>
</cp:coreProperties>
</file>